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4" r:id="rId4"/>
    <p:sldId id="269" r:id="rId5"/>
    <p:sldId id="270" r:id="rId6"/>
    <p:sldId id="265" r:id="rId7"/>
    <p:sldId id="259" r:id="rId8"/>
    <p:sldId id="266" r:id="rId9"/>
    <p:sldId id="260" r:id="rId10"/>
    <p:sldId id="267" r:id="rId11"/>
    <p:sldId id="268" r:id="rId12"/>
    <p:sldId id="263" r:id="rId13"/>
    <p:sldId id="261" r:id="rId14"/>
    <p:sldId id="262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66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1189096" y="5617774"/>
            <a:ext cx="9843913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319937" y="1016990"/>
            <a:ext cx="9572977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320801" y="1009651"/>
            <a:ext cx="9572977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1026029" y="702069"/>
            <a:ext cx="757108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10568399" y="655232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02934" y="1794935"/>
            <a:ext cx="7631291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02934" y="3736622"/>
            <a:ext cx="761623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027569" y="5357593"/>
            <a:ext cx="1618428" cy="365125"/>
          </a:xfrm>
        </p:spPr>
        <p:txBody>
          <a:bodyPr/>
          <a:lstStyle/>
          <a:p>
            <a:fld id="{4213C488-9967-4FFC-B120-1B0B53B8353A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65393" y="5357593"/>
            <a:ext cx="671312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85241" y="5357593"/>
            <a:ext cx="738697" cy="365125"/>
          </a:xfrm>
        </p:spPr>
        <p:txBody>
          <a:bodyPr/>
          <a:lstStyle>
            <a:lvl1pPr algn="ctr">
              <a:defRPr/>
            </a:lvl1pPr>
          </a:lstStyle>
          <a:p>
            <a:fld id="{016221C7-4E54-4699-9E09-AECA2ECFAD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C488-9967-4FFC-B120-1B0B53B8353A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221C7-4E54-4699-9E09-AECA2ECFAD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639" y="2239431"/>
            <a:ext cx="8338725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690" y="3725335"/>
            <a:ext cx="8308623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C488-9967-4FFC-B120-1B0B53B8353A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221C7-4E54-4699-9E09-AECA2ECFAD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C488-9967-4FFC-B120-1B0B53B8353A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221C7-4E54-4699-9E09-AECA2ECFAD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731264" y="2121407"/>
            <a:ext cx="42672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217920" y="2119313"/>
            <a:ext cx="42672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7160" y="2122312"/>
            <a:ext cx="391936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47559" y="2122311"/>
            <a:ext cx="3925824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C488-9967-4FFC-B120-1B0B53B8353A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221C7-4E54-4699-9E09-AECA2ECFAD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731264" y="2944368"/>
            <a:ext cx="4303776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193535" y="2944813"/>
            <a:ext cx="4303776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C488-9967-4FFC-B120-1B0B53B8353A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221C7-4E54-4699-9E09-AECA2ECFAD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C488-9967-4FFC-B120-1B0B53B8353A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221C7-4E54-4699-9E09-AECA2ECFAD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842903" y="6058038"/>
            <a:ext cx="10295468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5958497" y="605163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5961889" y="603504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998940" y="576868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999745" y="576072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3161475" y="293953"/>
            <a:ext cx="757108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8467351" y="238675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478635" y="2020043"/>
            <a:ext cx="4086436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6472388" y="1150993"/>
            <a:ext cx="4027723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530834" y="3623748"/>
            <a:ext cx="4065188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8455598" y="5885673"/>
            <a:ext cx="1618428" cy="365125"/>
          </a:xfrm>
        </p:spPr>
        <p:txBody>
          <a:bodyPr/>
          <a:lstStyle/>
          <a:p>
            <a:fld id="{4213C488-9967-4FFC-B120-1B0B53B8353A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1219406" y="5829262"/>
            <a:ext cx="469680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10076418" y="5896962"/>
            <a:ext cx="738697" cy="365125"/>
          </a:xfrm>
        </p:spPr>
        <p:txBody>
          <a:bodyPr/>
          <a:lstStyle/>
          <a:p>
            <a:fld id="{016221C7-4E54-4699-9E09-AECA2ECFAD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842903" y="6058038"/>
            <a:ext cx="10295468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998940" y="576868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993412" y="575769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5958497" y="605163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5953025" y="603920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3161475" y="293953"/>
            <a:ext cx="757108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8467351" y="238675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475232" y="2020824"/>
            <a:ext cx="408432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6531487" y="1207272"/>
            <a:ext cx="3885151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536192" y="3621024"/>
            <a:ext cx="4059936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8461249" y="5888738"/>
            <a:ext cx="1618428" cy="365125"/>
          </a:xfrm>
        </p:spPr>
        <p:txBody>
          <a:bodyPr/>
          <a:lstStyle/>
          <a:p>
            <a:fld id="{4213C488-9967-4FFC-B120-1B0B53B8353A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1219426" y="5831038"/>
            <a:ext cx="4425391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10082786" y="5900027"/>
            <a:ext cx="738697" cy="365125"/>
          </a:xfrm>
        </p:spPr>
        <p:txBody>
          <a:bodyPr/>
          <a:lstStyle/>
          <a:p>
            <a:fld id="{016221C7-4E54-4699-9E09-AECA2ECFAD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C488-9967-4FFC-B120-1B0B53B8353A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221C7-4E54-4699-9E09-AECA2ECFAD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2" y="925691"/>
            <a:ext cx="1907823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0962" y="1106313"/>
            <a:ext cx="690503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C488-9967-4FFC-B120-1B0B53B8353A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221C7-4E54-4699-9E09-AECA2ECFAD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38201" y="6069330"/>
            <a:ext cx="1056132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75360" y="575310"/>
            <a:ext cx="102616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75360" y="576072"/>
            <a:ext cx="102616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724989" y="273091"/>
            <a:ext cx="757108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10914593" y="203675"/>
            <a:ext cx="566928" cy="755904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60031" y="817583"/>
            <a:ext cx="9286993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50721" y="2119257"/>
            <a:ext cx="8261873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06118" y="5809153"/>
            <a:ext cx="16184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4213C488-9967-4FFC-B120-1B0B53B8353A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9202" y="5809153"/>
            <a:ext cx="73869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26937" y="5809153"/>
            <a:ext cx="738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16221C7-4E54-4699-9E09-AECA2ECFAD8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980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23010" y="1154430"/>
            <a:ext cx="9749790" cy="45148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дайындық</a:t>
            </a:r>
            <a:r>
              <a:rPr lang="ru-RU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Сатамын</a:t>
            </a:r>
            <a:r>
              <a:rPr lang="ru-RU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сатып</a:t>
            </a:r>
            <a:r>
              <a:rPr lang="ru-RU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аламын</a:t>
            </a:r>
            <a:r>
              <a:rPr lang="ru-RU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260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60120" y="994410"/>
            <a:ext cx="10309860" cy="48577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kk-KZ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Топқа бөлу</a:t>
            </a:r>
            <a:endParaRPr lang="ru-RU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91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Жұмбақты шеш: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50722" y="1740665"/>
            <a:ext cx="7611920" cy="3982404"/>
          </a:xfrm>
        </p:spPr>
        <p:txBody>
          <a:bodyPr/>
          <a:lstStyle/>
          <a:p>
            <a:r>
              <a:rPr lang="kk-KZ" dirty="0" smtClean="0"/>
              <a:t>Тілі жоқ өзінде, сөзі бар ізінде</a:t>
            </a:r>
          </a:p>
          <a:p>
            <a:r>
              <a:rPr lang="kk-KZ" dirty="0" smtClean="0"/>
              <a:t>Тазалап ақ қағаз жүзін,жоқ етер қарындаш ізін</a:t>
            </a:r>
          </a:p>
          <a:p>
            <a:r>
              <a:rPr lang="kk-KZ" dirty="0" smtClean="0"/>
              <a:t>Ұшымен қазық</a:t>
            </a:r>
            <a:r>
              <a:rPr lang="ru-RU" dirty="0" smtClean="0"/>
              <a:t>,</a:t>
            </a:r>
          </a:p>
          <a:p>
            <a:r>
              <a:rPr lang="kk-KZ" dirty="0" smtClean="0"/>
              <a:t>Тор көзді жазық.</a:t>
            </a:r>
          </a:p>
          <a:p>
            <a:r>
              <a:rPr lang="kk-KZ" dirty="0" smtClean="0"/>
              <a:t>Үстінен өттім,</a:t>
            </a:r>
          </a:p>
          <a:p>
            <a:r>
              <a:rPr lang="kk-KZ" dirty="0" smtClean="0"/>
              <a:t>Асыл сөз жазып.</a:t>
            </a:r>
          </a:p>
          <a:p>
            <a:r>
              <a:rPr lang="kk-KZ" dirty="0" smtClean="0"/>
              <a:t>Қабы сояу, діні бояу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7108" t="6325" b="57288"/>
          <a:stretch>
            <a:fillRect/>
          </a:stretch>
        </p:blipFill>
        <p:spPr bwMode="auto">
          <a:xfrm>
            <a:off x="1810270" y="1839817"/>
            <a:ext cx="8325248" cy="2445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08710" y="1074420"/>
            <a:ext cx="10081260" cy="47205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 </a:t>
            </a:r>
            <a:r>
              <a:rPr lang="ru-RU" dirty="0" smtClean="0"/>
              <a:t>               </a:t>
            </a:r>
            <a:r>
              <a:rPr lang="ru-RU" sz="4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Үштік</a:t>
            </a:r>
            <a:r>
              <a:rPr lang="ru-RU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4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әдісі</a:t>
            </a:r>
            <a:endParaRPr lang="ru-RU" sz="4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топ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оқушыдан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бөлініп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түсінігін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түйіндейді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3-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қояды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Дискриптор:1.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Әңгімені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етіп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айта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алуы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Дауыс ырғағымен баяндай алды.</a:t>
            </a:r>
          </a:p>
          <a:p>
            <a:pPr algn="ctr"/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Сұраққа жауап бере алды.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75120" y="914400"/>
            <a:ext cx="4732019" cy="1794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4904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597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62990" y="994410"/>
            <a:ext cx="10184130" cy="49034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6000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Бетпе</a:t>
            </a:r>
            <a:r>
              <a:rPr lang="ru-RU" sz="6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-бет» </a:t>
            </a:r>
          </a:p>
          <a:p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Мысалды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топтан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ортаға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шығып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оқиды</a:t>
            </a:r>
            <a:endParaRPr lang="ru-RU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1-оқушы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мәнерлеп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оқиды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2-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мазмұнын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түсіндіреді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61019" y="902018"/>
            <a:ext cx="3232785" cy="499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8229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574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56" y="0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1540" y="868680"/>
            <a:ext cx="10447020" cy="51663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Алты қадам:</a:t>
            </a:r>
          </a:p>
          <a:p>
            <a:r>
              <a:rPr lang="kk-KZ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kk-KZ" sz="28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Өлеңнің мысалға жататынын қалай аңғаруға болады?</a:t>
            </a:r>
          </a:p>
          <a:p>
            <a:r>
              <a:rPr lang="kk-KZ" sz="28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Парта Сапарға неліктен ренжіді.</a:t>
            </a:r>
          </a:p>
          <a:p>
            <a:r>
              <a:rPr lang="kk-KZ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3.Сенің </a:t>
            </a:r>
            <a:r>
              <a:rPr lang="kk-KZ" sz="28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өзіңмен-өзің сөйлескен кезің болды ма?</a:t>
            </a:r>
          </a:p>
          <a:p>
            <a:r>
              <a:rPr lang="kk-KZ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kk-KZ" sz="28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Сапардың өз кінәсін мойындаған жерін тауып оқы.</a:t>
            </a:r>
          </a:p>
          <a:p>
            <a:r>
              <a:rPr lang="kk-KZ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kk-KZ" sz="28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Сенің өміріңде осыған ұқсас жағдайлар болды ма?</a:t>
            </a:r>
          </a:p>
          <a:p>
            <a:r>
              <a:rPr lang="kk-KZ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6.Сапардың </a:t>
            </a:r>
            <a:r>
              <a:rPr lang="kk-KZ" sz="28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орнында болсаң не істер едің?</a:t>
            </a:r>
          </a:p>
          <a:p>
            <a:pPr algn="ctr"/>
            <a:endParaRPr lang="kk-KZ" sz="72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 descr="C:\Users\ORYNABASAR\Desktop\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44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92590" y="2343150"/>
            <a:ext cx="2899410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66960" y="1597343"/>
            <a:ext cx="2244884" cy="2083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 4"/>
          <p:cNvSpPr/>
          <p:nvPr/>
        </p:nvSpPr>
        <p:spPr>
          <a:xfrm>
            <a:off x="9658350" y="1394460"/>
            <a:ext cx="868680" cy="108585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969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64870" y="633651"/>
            <a:ext cx="1088517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                                            </a:t>
            </a:r>
            <a:r>
              <a:rPr lang="ru-RU" sz="2800" b="1" dirty="0" err="1" smtClean="0">
                <a:solidFill>
                  <a:srgbClr val="FF0000"/>
                </a:solidFill>
              </a:rPr>
              <a:t>Мұны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>
                <a:solidFill>
                  <a:srgbClr val="FF0000"/>
                </a:solidFill>
              </a:rPr>
              <a:t>білген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жөн</a:t>
            </a:r>
            <a:r>
              <a:rPr lang="ru-RU" sz="2800" b="1" dirty="0" smtClean="0">
                <a:solidFill>
                  <a:srgbClr val="FF0000"/>
                </a:solidFill>
              </a:rPr>
              <a:t>:</a:t>
            </a:r>
            <a:endParaRPr lang="ru-RU" sz="2800" b="1" dirty="0">
              <a:solidFill>
                <a:srgbClr val="FF0000"/>
              </a:solidFill>
            </a:endParaRPr>
          </a:p>
          <a:p>
            <a:r>
              <a:rPr lang="ru-RU" sz="2800" b="1" dirty="0" err="1"/>
              <a:t>Гигиеналық</a:t>
            </a:r>
            <a:r>
              <a:rPr lang="ru-RU" sz="2800" b="1" dirty="0"/>
              <a:t> </a:t>
            </a:r>
            <a:r>
              <a:rPr lang="ru-RU" sz="2800" b="1" dirty="0" err="1"/>
              <a:t>талаптар</a:t>
            </a:r>
            <a:endParaRPr lang="ru-RU" sz="2800" b="1" dirty="0"/>
          </a:p>
          <a:p>
            <a:r>
              <a:rPr lang="ru-RU" sz="2800" b="1" dirty="0">
                <a:solidFill>
                  <a:srgbClr val="002060"/>
                </a:solidFill>
              </a:rPr>
              <a:t>1. </a:t>
            </a:r>
            <a:r>
              <a:rPr lang="ru-RU" sz="2800" b="1" dirty="0" err="1">
                <a:solidFill>
                  <a:srgbClr val="002060"/>
                </a:solidFill>
              </a:rPr>
              <a:t>Мектептегі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оқу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жабдықтарының</a:t>
            </a:r>
            <a:r>
              <a:rPr lang="ru-RU" sz="2800" b="1" dirty="0">
                <a:solidFill>
                  <a:srgbClr val="002060"/>
                </a:solidFill>
              </a:rPr>
              <a:t> ара - </a:t>
            </a:r>
            <a:r>
              <a:rPr lang="ru-RU" sz="2800" b="1" dirty="0" err="1" smtClean="0">
                <a:solidFill>
                  <a:srgbClr val="002060"/>
                </a:solidFill>
              </a:rPr>
              <a:t>қашықтығы</a:t>
            </a:r>
            <a:r>
              <a:rPr lang="ru-RU" sz="2800" b="1" dirty="0" smtClean="0">
                <a:solidFill>
                  <a:srgbClr val="002060"/>
                </a:solidFill>
              </a:rPr>
              <a:t>:</a:t>
            </a:r>
            <a:endParaRPr lang="ru-RU" sz="2800" b="1" dirty="0">
              <a:solidFill>
                <a:srgbClr val="002060"/>
              </a:solidFill>
            </a:endParaRPr>
          </a:p>
          <a:p>
            <a:r>
              <a:rPr lang="ru-RU" sz="2800" b="1" dirty="0">
                <a:solidFill>
                  <a:srgbClr val="002060"/>
                </a:solidFill>
              </a:rPr>
              <a:t>а) </a:t>
            </a:r>
            <a:r>
              <a:rPr lang="ru-RU" sz="2800" b="1" dirty="0" err="1">
                <a:solidFill>
                  <a:srgbClr val="002060"/>
                </a:solidFill>
              </a:rPr>
              <a:t>парталар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қатарының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арасы</a:t>
            </a:r>
            <a:r>
              <a:rPr lang="ru-RU" sz="2800" b="1" dirty="0">
                <a:solidFill>
                  <a:srgbClr val="002060"/>
                </a:solidFill>
              </a:rPr>
              <a:t> – 60 см;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ә) </a:t>
            </a:r>
            <a:r>
              <a:rPr lang="ru-RU" sz="2800" b="1" dirty="0" err="1">
                <a:solidFill>
                  <a:srgbClr val="002060"/>
                </a:solidFill>
              </a:rPr>
              <a:t>екі</a:t>
            </a:r>
            <a:r>
              <a:rPr lang="ru-RU" sz="2800" b="1" dirty="0">
                <a:solidFill>
                  <a:srgbClr val="002060"/>
                </a:solidFill>
              </a:rPr>
              <a:t> парта </a:t>
            </a:r>
            <a:r>
              <a:rPr lang="ru-RU" sz="2800" b="1" dirty="0" err="1">
                <a:solidFill>
                  <a:srgbClr val="002060"/>
                </a:solidFill>
              </a:rPr>
              <a:t>арасы</a:t>
            </a:r>
            <a:r>
              <a:rPr lang="ru-RU" sz="2800" b="1" dirty="0">
                <a:solidFill>
                  <a:srgbClr val="002060"/>
                </a:solidFill>
              </a:rPr>
              <a:t> – 50 см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б)</a:t>
            </a:r>
            <a:r>
              <a:rPr lang="ru-RU" sz="2400" b="1" dirty="0" err="1" smtClean="0">
                <a:solidFill>
                  <a:srgbClr val="002060"/>
                </a:solidFill>
              </a:rPr>
              <a:t>соңғы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партаның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тақтаға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қарсы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қабырғадан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қашықтығы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– 70 см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в) </a:t>
            </a:r>
            <a:r>
              <a:rPr lang="ru-RU" sz="2800" b="1" dirty="0" err="1">
                <a:solidFill>
                  <a:srgbClr val="002060"/>
                </a:solidFill>
              </a:rPr>
              <a:t>мұғалім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үстелі</a:t>
            </a:r>
            <a:r>
              <a:rPr lang="ru-RU" sz="2800" b="1" dirty="0">
                <a:solidFill>
                  <a:srgbClr val="002060"/>
                </a:solidFill>
              </a:rPr>
              <a:t> мен </a:t>
            </a:r>
            <a:r>
              <a:rPr lang="ru-RU" sz="2800" b="1" dirty="0" err="1">
                <a:solidFill>
                  <a:srgbClr val="002060"/>
                </a:solidFill>
              </a:rPr>
              <a:t>тақта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арасы</a:t>
            </a:r>
            <a:r>
              <a:rPr lang="ru-RU" sz="2800" b="1" dirty="0">
                <a:solidFill>
                  <a:srgbClr val="002060"/>
                </a:solidFill>
              </a:rPr>
              <a:t> – 1 м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г) </a:t>
            </a:r>
            <a:r>
              <a:rPr lang="ru-RU" sz="2800" b="1" dirty="0" err="1">
                <a:solidFill>
                  <a:srgbClr val="002060"/>
                </a:solidFill>
              </a:rPr>
              <a:t>бірінші</a:t>
            </a:r>
            <a:r>
              <a:rPr lang="ru-RU" sz="2800" b="1" dirty="0">
                <a:solidFill>
                  <a:srgbClr val="002060"/>
                </a:solidFill>
              </a:rPr>
              <a:t> парта мен </a:t>
            </a:r>
            <a:r>
              <a:rPr lang="ru-RU" sz="2800" b="1" dirty="0" err="1">
                <a:solidFill>
                  <a:srgbClr val="002060"/>
                </a:solidFill>
              </a:rPr>
              <a:t>тақта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арасы</a:t>
            </a:r>
            <a:r>
              <a:rPr lang="ru-RU" sz="2800" b="1" dirty="0">
                <a:solidFill>
                  <a:srgbClr val="002060"/>
                </a:solidFill>
              </a:rPr>
              <a:t> – 2, 4 - 2, 7 м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ғ) </a:t>
            </a:r>
            <a:r>
              <a:rPr lang="ru-RU" sz="2800" b="1" dirty="0" err="1">
                <a:solidFill>
                  <a:srgbClr val="002060"/>
                </a:solidFill>
              </a:rPr>
              <a:t>соңғы</a:t>
            </a:r>
            <a:r>
              <a:rPr lang="ru-RU" sz="2800" b="1" dirty="0">
                <a:solidFill>
                  <a:srgbClr val="002060"/>
                </a:solidFill>
              </a:rPr>
              <a:t> парта мен </a:t>
            </a:r>
            <a:r>
              <a:rPr lang="ru-RU" sz="2800" b="1" dirty="0" err="1">
                <a:solidFill>
                  <a:srgbClr val="002060"/>
                </a:solidFill>
              </a:rPr>
              <a:t>тақта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арасы</a:t>
            </a:r>
            <a:r>
              <a:rPr lang="ru-RU" sz="2800" b="1" dirty="0">
                <a:solidFill>
                  <a:srgbClr val="002060"/>
                </a:solidFill>
              </a:rPr>
              <a:t> – 8, 6 см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д) </a:t>
            </a:r>
            <a:r>
              <a:rPr lang="ru-RU" sz="2800" b="1" dirty="0" err="1">
                <a:solidFill>
                  <a:srgbClr val="002060"/>
                </a:solidFill>
              </a:rPr>
              <a:t>тақтаның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жерден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биіктігі</a:t>
            </a:r>
            <a:r>
              <a:rPr lang="ru-RU" sz="2800" b="1" dirty="0">
                <a:solidFill>
                  <a:srgbClr val="002060"/>
                </a:solidFill>
              </a:rPr>
              <a:t> – </a:t>
            </a:r>
            <a:r>
              <a:rPr lang="ru-RU" sz="2800" b="1" dirty="0" smtClean="0">
                <a:solidFill>
                  <a:srgbClr val="002060"/>
                </a:solidFill>
              </a:rPr>
              <a:t> 80см </a:t>
            </a:r>
            <a:r>
              <a:rPr lang="ru-RU" sz="2800" b="1" dirty="0">
                <a:solidFill>
                  <a:srgbClr val="002060"/>
                </a:solidFill>
              </a:rPr>
              <a:t>- 90 </a:t>
            </a:r>
            <a:r>
              <a:rPr lang="ru-RU" sz="2800" b="1" dirty="0" smtClean="0">
                <a:solidFill>
                  <a:srgbClr val="002060"/>
                </a:solidFill>
              </a:rPr>
              <a:t>см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110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0" y="2136339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Алтын </a:t>
            </a:r>
            <a:r>
              <a:rPr lang="ru-RU" dirty="0" err="1"/>
              <a:t>ереже</a:t>
            </a:r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Мектеп</a:t>
            </a:r>
            <a:r>
              <a:rPr lang="ru-RU" dirty="0"/>
              <a:t> </a:t>
            </a:r>
            <a:r>
              <a:rPr lang="ru-RU" dirty="0" err="1"/>
              <a:t>мүлкін</a:t>
            </a:r>
            <a:r>
              <a:rPr lang="ru-RU" dirty="0"/>
              <a:t> </a:t>
            </a:r>
            <a:r>
              <a:rPr lang="ru-RU" dirty="0" err="1"/>
              <a:t>күтіп</a:t>
            </a:r>
            <a:r>
              <a:rPr lang="ru-RU" dirty="0"/>
              <a:t> </a:t>
            </a:r>
            <a:r>
              <a:rPr lang="ru-RU" dirty="0" err="1"/>
              <a:t>ұста</a:t>
            </a:r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Партаны</a:t>
            </a:r>
            <a:r>
              <a:rPr lang="ru-RU" dirty="0"/>
              <a:t> </a:t>
            </a:r>
            <a:r>
              <a:rPr lang="ru-RU" dirty="0" err="1"/>
              <a:t>сызба</a:t>
            </a:r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Партаны</a:t>
            </a:r>
            <a:r>
              <a:rPr lang="ru-RU" dirty="0"/>
              <a:t> </a:t>
            </a:r>
            <a:r>
              <a:rPr lang="ru-RU" dirty="0" err="1"/>
              <a:t>бүлдірме</a:t>
            </a:r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Орындықты</a:t>
            </a:r>
            <a:r>
              <a:rPr lang="ru-RU" dirty="0"/>
              <a:t> </a:t>
            </a:r>
            <a:r>
              <a:rPr lang="ru-RU" dirty="0" err="1"/>
              <a:t>ырғыма</a:t>
            </a:r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Шкафтың</a:t>
            </a:r>
            <a:r>
              <a:rPr lang="ru-RU" dirty="0"/>
              <a:t> </a:t>
            </a:r>
            <a:r>
              <a:rPr lang="ru-RU" dirty="0" err="1"/>
              <a:t>есігін</a:t>
            </a:r>
            <a:r>
              <a:rPr lang="ru-RU" dirty="0"/>
              <a:t> </a:t>
            </a:r>
            <a:r>
              <a:rPr lang="ru-RU" dirty="0" err="1"/>
              <a:t>жай</a:t>
            </a:r>
            <a:r>
              <a:rPr lang="ru-RU" dirty="0"/>
              <a:t> </a:t>
            </a:r>
            <a:r>
              <a:rPr lang="ru-RU" dirty="0" err="1"/>
              <a:t>ашып</a:t>
            </a:r>
            <a:r>
              <a:rPr lang="ru-RU" dirty="0"/>
              <a:t>, </a:t>
            </a:r>
            <a:r>
              <a:rPr lang="ru-RU" dirty="0" err="1"/>
              <a:t>жай</a:t>
            </a:r>
            <a:r>
              <a:rPr lang="ru-RU" dirty="0"/>
              <a:t> </a:t>
            </a:r>
            <a:r>
              <a:rPr lang="ru-RU" dirty="0" err="1"/>
              <a:t>жап</a:t>
            </a:r>
            <a:endParaRPr lang="ru-RU" dirty="0"/>
          </a:p>
          <a:p>
            <a:r>
              <a:rPr lang="ru-RU" dirty="0"/>
              <a:t>• Кабинет </a:t>
            </a:r>
            <a:r>
              <a:rPr lang="ru-RU" dirty="0" err="1"/>
              <a:t>есігін</a:t>
            </a:r>
            <a:r>
              <a:rPr lang="ru-RU" dirty="0"/>
              <a:t> </a:t>
            </a:r>
            <a:r>
              <a:rPr lang="ru-RU" dirty="0" err="1"/>
              <a:t>қатты</a:t>
            </a:r>
            <a:r>
              <a:rPr lang="ru-RU" dirty="0"/>
              <a:t> </a:t>
            </a:r>
            <a:r>
              <a:rPr lang="ru-RU" dirty="0" err="1"/>
              <a:t>жаппа</a:t>
            </a:r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Партаны</a:t>
            </a:r>
            <a:r>
              <a:rPr lang="ru-RU" dirty="0"/>
              <a:t> </a:t>
            </a:r>
            <a:r>
              <a:rPr lang="ru-RU" dirty="0" err="1"/>
              <a:t>күтіп</a:t>
            </a:r>
            <a:r>
              <a:rPr lang="ru-RU" dirty="0"/>
              <a:t> </a:t>
            </a:r>
            <a:r>
              <a:rPr lang="ru-RU" dirty="0" err="1"/>
              <a:t>ұста</a:t>
            </a:r>
            <a:endParaRPr lang="ru-RU" dirty="0"/>
          </a:p>
          <a:p>
            <a:r>
              <a:rPr lang="ru-RU" dirty="0"/>
              <a:t>• </a:t>
            </a:r>
            <a:r>
              <a:rPr lang="ru-RU" dirty="0" err="1"/>
              <a:t>Әр</a:t>
            </a:r>
            <a:r>
              <a:rPr lang="ru-RU" dirty="0"/>
              <a:t> </a:t>
            </a:r>
            <a:r>
              <a:rPr lang="ru-RU" dirty="0" err="1"/>
              <a:t>бейсенбіде</a:t>
            </a:r>
            <a:r>
              <a:rPr lang="ru-RU" dirty="0"/>
              <a:t> </a:t>
            </a:r>
            <a:r>
              <a:rPr lang="ru-RU" dirty="0" err="1"/>
              <a:t>партаны</a:t>
            </a:r>
            <a:r>
              <a:rPr lang="ru-RU" dirty="0"/>
              <a:t> </a:t>
            </a:r>
            <a:r>
              <a:rPr lang="ru-RU" dirty="0" err="1"/>
              <a:t>тазалап</a:t>
            </a:r>
            <a:r>
              <a:rPr lang="ru-RU" dirty="0"/>
              <a:t> </a:t>
            </a:r>
            <a:r>
              <a:rPr lang="ru-RU" dirty="0" err="1"/>
              <a:t>сүрт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95350" y="994410"/>
            <a:ext cx="10401300" cy="48920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4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4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емпірқосақ</a:t>
            </a:r>
            <a:endParaRPr lang="ru-RU" sz="44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«Алтын </a:t>
            </a:r>
            <a:r>
              <a:rPr lang="ru-RU" sz="4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ереже</a:t>
            </a:r>
            <a:r>
              <a:rPr lang="ru-RU" sz="4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мүлкін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күтіп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•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Партаны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сызба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•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Партаны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бүлдірме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партаны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күтіп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•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Орындықты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ырғыма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•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Шкафтың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есігін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ашып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жап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•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есігін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жаппа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•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бейсенбіде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партаны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тазалап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сүрт</a:t>
            </a:r>
            <a:endParaRPr lang="ru-RU" sz="2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75170" y="994410"/>
            <a:ext cx="4221480" cy="4892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3950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0740" y="1211580"/>
            <a:ext cx="10520680" cy="474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394710" y="257175"/>
            <a:ext cx="5509260" cy="4229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Қорытынды: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413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110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82</TotalTime>
  <Words>360</Words>
  <Application>Microsoft Office PowerPoint</Application>
  <PresentationFormat>Произвольный</PresentationFormat>
  <Paragraphs>59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Кнопка</vt:lpstr>
      <vt:lpstr>Слайд 1</vt:lpstr>
      <vt:lpstr>Слайд 2</vt:lpstr>
      <vt:lpstr>Слайд 3</vt:lpstr>
      <vt:lpstr>Жұмбақты шеш: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TEACHER</dc:creator>
  <cp:lastModifiedBy>Windows User</cp:lastModifiedBy>
  <cp:revision>13</cp:revision>
  <dcterms:created xsi:type="dcterms:W3CDTF">2018-11-05T04:55:02Z</dcterms:created>
  <dcterms:modified xsi:type="dcterms:W3CDTF">2018-11-19T12:02:34Z</dcterms:modified>
</cp:coreProperties>
</file>