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93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633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830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43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04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93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60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218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45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669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7476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543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2327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196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660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179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21FCD-8C7A-4ED4-98F9-FFC429EC2497}" type="datetimeFigureOut">
              <a:rPr lang="ru-RU" smtClean="0"/>
              <a:t>15.01.2018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F695029-F8E2-45F2-9F71-E37321BB7C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319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09028-4721-4A5B-AEF9-50E36E8D0B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 колледждер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8F4F44-26CB-4A11-A6AC-3A88C13196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k-KZ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– жойылмайтын инвестиция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170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0542A40-C07E-4FE7-B51D-965FC2062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32" y="3664256"/>
            <a:ext cx="4690186" cy="3193744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8DC5D9-8E60-44CA-8883-9D8EE97071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014" y="3664256"/>
            <a:ext cx="4690185" cy="31937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10498A-E24F-4298-8AC3-8AEE9E278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32" y="-6548"/>
            <a:ext cx="4690187" cy="34355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634E16-5A9B-4DC3-91A5-746139DA7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012" y="0"/>
            <a:ext cx="4690187" cy="337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37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40604-16CF-4BF1-A37B-D310A095C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390971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kk-KZ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9C80FD6-CA55-47D7-8640-5B14CADEC8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211759"/>
            <a:ext cx="3038806" cy="293446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0AD8C5-8D72-414E-8DE1-41CDBA387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179" y="2211760"/>
            <a:ext cx="3388567" cy="29344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1272B5-0A90-4488-8A1B-B6B864B29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593" y="2212894"/>
            <a:ext cx="2337318" cy="29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5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0542A40-C07E-4FE7-B51D-965FC2062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32" y="3664256"/>
            <a:ext cx="4690186" cy="3193744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8DC5D9-8E60-44CA-8883-9D8EE97071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014" y="3664256"/>
            <a:ext cx="4690185" cy="31937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10498A-E24F-4298-8AC3-8AEE9E278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32" y="-6548"/>
            <a:ext cx="4690187" cy="343554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634E16-5A9B-4DC3-91A5-746139DA7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012" y="0"/>
            <a:ext cx="4690187" cy="337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0473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7</Words>
  <Application>Microsoft Office PowerPoint</Application>
  <PresentationFormat>Широкоэкранный</PresentationFormat>
  <Paragraphs>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Times New Roman</vt:lpstr>
      <vt:lpstr>Trebuchet MS</vt:lpstr>
      <vt:lpstr>Wingdings 3</vt:lpstr>
      <vt:lpstr>Аспект</vt:lpstr>
      <vt:lpstr>Қазақстандағы колледждер</vt:lpstr>
      <vt:lpstr>Презентация PowerPoint</vt:lpstr>
      <vt:lpstr>РЕФЛЕКСИЯ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Қазақстандағы колледждер</dc:title>
  <dc:creator>User</dc:creator>
  <cp:lastModifiedBy>User</cp:lastModifiedBy>
  <cp:revision>2</cp:revision>
  <dcterms:created xsi:type="dcterms:W3CDTF">2018-01-15T15:25:00Z</dcterms:created>
  <dcterms:modified xsi:type="dcterms:W3CDTF">2018-01-15T15:34:27Z</dcterms:modified>
</cp:coreProperties>
</file>