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rawing5.xml" ContentType="application/vnd.ms-office.drawingml.diagramDrawing+xml"/>
  <Override PartName="/ppt/diagrams/quickStyle6.xml" ContentType="application/vnd.openxmlformats-officedocument.drawingml.diagramStyl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diagrams/quickStyle5.xml" ContentType="application/vnd.openxmlformats-officedocument.drawingml.diagramStyl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diagrams/layout4.xml" ContentType="application/vnd.openxmlformats-officedocument.drawingml.diagram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3"/>
  </p:notesMasterIdLst>
  <p:sldIdLst>
    <p:sldId id="256" r:id="rId2"/>
    <p:sldId id="271" r:id="rId3"/>
    <p:sldId id="275" r:id="rId4"/>
    <p:sldId id="267" r:id="rId5"/>
    <p:sldId id="280" r:id="rId6"/>
    <p:sldId id="276" r:id="rId7"/>
    <p:sldId id="291" r:id="rId8"/>
    <p:sldId id="290" r:id="rId9"/>
    <p:sldId id="287" r:id="rId10"/>
    <p:sldId id="294" r:id="rId11"/>
    <p:sldId id="286" r:id="rId12"/>
    <p:sldId id="283" r:id="rId13"/>
    <p:sldId id="264" r:id="rId14"/>
    <p:sldId id="284" r:id="rId15"/>
    <p:sldId id="281" r:id="rId16"/>
    <p:sldId id="277" r:id="rId17"/>
    <p:sldId id="293" r:id="rId18"/>
    <p:sldId id="265" r:id="rId19"/>
    <p:sldId id="282" r:id="rId20"/>
    <p:sldId id="268" r:id="rId21"/>
    <p:sldId id="272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  <a:srgbClr val="706660"/>
    <a:srgbClr val="6D1333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5" autoAdjust="0"/>
    <p:restoredTop sz="94635" autoAdjust="0"/>
  </p:normalViewPr>
  <p:slideViewPr>
    <p:cSldViewPr>
      <p:cViewPr>
        <p:scale>
          <a:sx n="66" d="100"/>
          <a:sy n="66" d="100"/>
        </p:scale>
        <p:origin x="-636" y="-1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9492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8F9CE97-A3C5-48BB-9C8E-984844459B9D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85C58BD-1F07-4792-8AE1-80E767AE7772}">
      <dgm:prSet phldrT="[Текст]"/>
      <dgm:spPr/>
      <dgm:t>
        <a:bodyPr/>
        <a:lstStyle/>
        <a:p>
          <a:r>
            <a:rPr lang="en-US" dirty="0" smtClean="0"/>
            <a:t>I</a:t>
          </a:r>
          <a:endParaRPr lang="ru-RU" dirty="0"/>
        </a:p>
      </dgm:t>
    </dgm:pt>
    <dgm:pt modelId="{432714B4-58ED-4E80-B091-04CFE86A60B0}" type="parTrans" cxnId="{D30CA8F3-176C-4667-9B93-2ACD3B82E423}">
      <dgm:prSet/>
      <dgm:spPr/>
      <dgm:t>
        <a:bodyPr/>
        <a:lstStyle/>
        <a:p>
          <a:endParaRPr lang="ru-RU"/>
        </a:p>
      </dgm:t>
    </dgm:pt>
    <dgm:pt modelId="{4B47FA23-CDFB-46E4-93B8-80B0B303AA3A}" type="sibTrans" cxnId="{D30CA8F3-176C-4667-9B93-2ACD3B82E423}">
      <dgm:prSet/>
      <dgm:spPr/>
      <dgm:t>
        <a:bodyPr/>
        <a:lstStyle/>
        <a:p>
          <a:endParaRPr lang="ru-RU"/>
        </a:p>
      </dgm:t>
    </dgm:pt>
    <dgm:pt modelId="{724F84AD-3924-4C35-A7D9-048E9BB19BBA}">
      <dgm:prSet phldrT="[Текст]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ru-RU" u="none" dirty="0">
            <a:solidFill>
              <a:srgbClr val="0000CC"/>
            </a:solidFill>
            <a:latin typeface="Times New Roman" pitchFamily="18" charset="0"/>
            <a:cs typeface="Times New Roman" pitchFamily="18" charset="0"/>
          </a:endParaRPr>
        </a:p>
      </dgm:t>
    </dgm:pt>
    <dgm:pt modelId="{4D457D9A-2A15-464A-BEFE-B29F1AB6410C}" type="parTrans" cxnId="{E8258115-48D7-431A-A591-FEB8E03EA3AC}">
      <dgm:prSet/>
      <dgm:spPr/>
      <dgm:t>
        <a:bodyPr/>
        <a:lstStyle/>
        <a:p>
          <a:endParaRPr lang="ru-RU"/>
        </a:p>
      </dgm:t>
    </dgm:pt>
    <dgm:pt modelId="{BE0B36B1-E377-40AD-AA88-D6B78FB8750B}" type="sibTrans" cxnId="{E8258115-48D7-431A-A591-FEB8E03EA3AC}">
      <dgm:prSet/>
      <dgm:spPr/>
      <dgm:t>
        <a:bodyPr/>
        <a:lstStyle/>
        <a:p>
          <a:endParaRPr lang="ru-RU"/>
        </a:p>
      </dgm:t>
    </dgm:pt>
    <dgm:pt modelId="{58A03D0F-FB0F-4EB6-9EB2-BAD5FE1017AA}">
      <dgm:prSet phldrT="[Текст]"/>
      <dgm:spPr/>
      <dgm:t>
        <a:bodyPr/>
        <a:lstStyle/>
        <a:p>
          <a:r>
            <a:rPr lang="en-US" dirty="0" smtClean="0"/>
            <a:t>II</a:t>
          </a:r>
          <a:endParaRPr lang="ru-RU" dirty="0"/>
        </a:p>
      </dgm:t>
    </dgm:pt>
    <dgm:pt modelId="{79C4C48F-BB84-43C6-AF3C-C9ACBE1C3A28}" type="parTrans" cxnId="{7F8B1FEE-EF1A-4A63-B698-CBC83792C585}">
      <dgm:prSet/>
      <dgm:spPr/>
      <dgm:t>
        <a:bodyPr/>
        <a:lstStyle/>
        <a:p>
          <a:endParaRPr lang="ru-RU"/>
        </a:p>
      </dgm:t>
    </dgm:pt>
    <dgm:pt modelId="{D6B29D1E-A583-423C-9AB6-CB9FDCFDBA00}" type="sibTrans" cxnId="{7F8B1FEE-EF1A-4A63-B698-CBC83792C585}">
      <dgm:prSet/>
      <dgm:spPr/>
      <dgm:t>
        <a:bodyPr/>
        <a:lstStyle/>
        <a:p>
          <a:endParaRPr lang="ru-RU"/>
        </a:p>
      </dgm:t>
    </dgm:pt>
    <dgm:pt modelId="{FE5215CE-E022-4B78-A81C-7BAA32094EDE}">
      <dgm:prSet phldrT="[Текст]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ru-RU" b="1" u="none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C93C3380-7313-48D9-9C94-F31D2A77485C}" type="parTrans" cxnId="{A48A0F08-800E-441F-903D-D2EA04745AE6}">
      <dgm:prSet/>
      <dgm:spPr/>
      <dgm:t>
        <a:bodyPr/>
        <a:lstStyle/>
        <a:p>
          <a:endParaRPr lang="ru-RU"/>
        </a:p>
      </dgm:t>
    </dgm:pt>
    <dgm:pt modelId="{D2056209-5850-41BC-90B3-C8708944B484}" type="sibTrans" cxnId="{A48A0F08-800E-441F-903D-D2EA04745AE6}">
      <dgm:prSet/>
      <dgm:spPr/>
      <dgm:t>
        <a:bodyPr/>
        <a:lstStyle/>
        <a:p>
          <a:endParaRPr lang="ru-RU"/>
        </a:p>
      </dgm:t>
    </dgm:pt>
    <dgm:pt modelId="{182D06DC-2F52-446C-9F70-43F01EC30D43}">
      <dgm:prSet phldrT="[Текст]"/>
      <dgm:spPr/>
      <dgm:t>
        <a:bodyPr/>
        <a:lstStyle/>
        <a:p>
          <a:r>
            <a:rPr lang="en-US" dirty="0" smtClean="0"/>
            <a:t>III</a:t>
          </a:r>
          <a:endParaRPr lang="ru-RU" dirty="0"/>
        </a:p>
      </dgm:t>
    </dgm:pt>
    <dgm:pt modelId="{D9D906C5-E121-441E-A3A2-7AFB190542B9}" type="parTrans" cxnId="{B35EE423-AF3B-40F2-A146-C9BB63826D03}">
      <dgm:prSet/>
      <dgm:spPr/>
      <dgm:t>
        <a:bodyPr/>
        <a:lstStyle/>
        <a:p>
          <a:endParaRPr lang="ru-RU"/>
        </a:p>
      </dgm:t>
    </dgm:pt>
    <dgm:pt modelId="{4EC22D7E-7AE8-42F5-8124-4B40259182CF}" type="sibTrans" cxnId="{B35EE423-AF3B-40F2-A146-C9BB63826D03}">
      <dgm:prSet/>
      <dgm:spPr/>
      <dgm:t>
        <a:bodyPr/>
        <a:lstStyle/>
        <a:p>
          <a:endParaRPr lang="ru-RU"/>
        </a:p>
      </dgm:t>
    </dgm:pt>
    <dgm:pt modelId="{2ECB72AF-85EA-46CD-BCFE-4933F1D80498}">
      <dgm:prSet phldrT="[Текст]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>
        <a:solidFill>
          <a:srgbClr val="92D050"/>
        </a:solidFill>
      </dgm:spPr>
      <dgm:t>
        <a:bodyPr/>
        <a:lstStyle/>
        <a:p>
          <a:endParaRPr lang="ru-RU" u="none" dirty="0">
            <a:solidFill>
              <a:srgbClr val="0000CC"/>
            </a:solidFill>
            <a:latin typeface="Times New Roman" pitchFamily="18" charset="0"/>
            <a:cs typeface="Times New Roman" pitchFamily="18" charset="0"/>
          </a:endParaRPr>
        </a:p>
      </dgm:t>
    </dgm:pt>
    <dgm:pt modelId="{DA89C148-3AA5-41C6-B4A1-9E971DE9F717}" type="parTrans" cxnId="{31139A5B-4677-4D7D-9D92-3C754CA6991C}">
      <dgm:prSet/>
      <dgm:spPr/>
      <dgm:t>
        <a:bodyPr/>
        <a:lstStyle/>
        <a:p>
          <a:endParaRPr lang="ru-RU"/>
        </a:p>
      </dgm:t>
    </dgm:pt>
    <dgm:pt modelId="{2E1C8C04-E1DD-4305-8C49-FB585923D82A}" type="sibTrans" cxnId="{31139A5B-4677-4D7D-9D92-3C754CA6991C}">
      <dgm:prSet/>
      <dgm:spPr/>
      <dgm:t>
        <a:bodyPr/>
        <a:lstStyle/>
        <a:p>
          <a:endParaRPr lang="ru-RU"/>
        </a:p>
      </dgm:t>
    </dgm:pt>
    <dgm:pt modelId="{52C4AE3F-4F10-465E-9624-3C8B677428B1}">
      <dgm:prSet/>
      <dgm:spPr/>
      <dgm:t>
        <a:bodyPr/>
        <a:lstStyle/>
        <a:p>
          <a:r>
            <a:rPr lang="en-US" dirty="0" smtClean="0"/>
            <a:t>IV</a:t>
          </a:r>
          <a:endParaRPr lang="ru-RU" dirty="0"/>
        </a:p>
      </dgm:t>
    </dgm:pt>
    <dgm:pt modelId="{8EBD18B0-B1DF-436A-A870-DCBE2650A681}" type="parTrans" cxnId="{19ACCE07-5510-429B-912B-6BE9DDB61C0D}">
      <dgm:prSet/>
      <dgm:spPr/>
      <dgm:t>
        <a:bodyPr/>
        <a:lstStyle/>
        <a:p>
          <a:endParaRPr lang="ru-RU"/>
        </a:p>
      </dgm:t>
    </dgm:pt>
    <dgm:pt modelId="{A3A73AFD-8FE4-4B89-B358-7492F5BC081F}" type="sibTrans" cxnId="{19ACCE07-5510-429B-912B-6BE9DDB61C0D}">
      <dgm:prSet/>
      <dgm:spPr/>
      <dgm:t>
        <a:bodyPr/>
        <a:lstStyle/>
        <a:p>
          <a:endParaRPr lang="ru-RU"/>
        </a:p>
      </dgm:t>
    </dgm:pt>
    <dgm:pt modelId="{C9C2D2EA-07E4-4FE2-948D-7EE4550A9823}">
      <dgm:prSet/>
      <dgm:spPr/>
      <dgm:t>
        <a:bodyPr/>
        <a:lstStyle/>
        <a:p>
          <a:r>
            <a:rPr lang="en-US" dirty="0" smtClean="0"/>
            <a:t>V</a:t>
          </a:r>
          <a:endParaRPr lang="ru-RU" dirty="0"/>
        </a:p>
      </dgm:t>
    </dgm:pt>
    <dgm:pt modelId="{2B672A96-5024-4CD6-B4F6-45FED2C658CF}" type="parTrans" cxnId="{2CAAE80D-DA75-40B8-B810-3CB1B3EB5AC0}">
      <dgm:prSet/>
      <dgm:spPr/>
      <dgm:t>
        <a:bodyPr/>
        <a:lstStyle/>
        <a:p>
          <a:endParaRPr lang="ru-RU"/>
        </a:p>
      </dgm:t>
    </dgm:pt>
    <dgm:pt modelId="{00AFE427-F788-46D9-B432-805607450969}" type="sibTrans" cxnId="{2CAAE80D-DA75-40B8-B810-3CB1B3EB5AC0}">
      <dgm:prSet/>
      <dgm:spPr/>
      <dgm:t>
        <a:bodyPr/>
        <a:lstStyle/>
        <a:p>
          <a:endParaRPr lang="ru-RU"/>
        </a:p>
      </dgm:t>
    </dgm:pt>
    <dgm:pt modelId="{8475572C-8733-4C97-84EA-854144F88FBC}">
      <dgm:prSet/>
      <dgm:spPr>
        <a:solidFill>
          <a:srgbClr val="FFFF00">
            <a:alpha val="90000"/>
          </a:srgbClr>
        </a:solidFill>
      </dgm:spPr>
      <dgm:t>
        <a:bodyPr/>
        <a:lstStyle/>
        <a:p>
          <a:endParaRPr lang="ru-RU" b="1" u="none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1F1647D7-BA9A-4D1B-B123-35C1A3035B6A}" type="parTrans" cxnId="{EDD22D33-0190-423E-8586-FF71E325AE47}">
      <dgm:prSet/>
      <dgm:spPr/>
      <dgm:t>
        <a:bodyPr/>
        <a:lstStyle/>
        <a:p>
          <a:endParaRPr lang="ru-RU"/>
        </a:p>
      </dgm:t>
    </dgm:pt>
    <dgm:pt modelId="{F82EEA75-FD99-4206-8A65-33E9014F5A31}" type="sibTrans" cxnId="{EDD22D33-0190-423E-8586-FF71E325AE47}">
      <dgm:prSet/>
      <dgm:spPr/>
      <dgm:t>
        <a:bodyPr/>
        <a:lstStyle/>
        <a:p>
          <a:endParaRPr lang="ru-RU"/>
        </a:p>
      </dgm:t>
    </dgm:pt>
    <dgm:pt modelId="{C6D69739-B239-4745-BDA7-BE4D3461FA37}">
      <dgm:prSet/>
      <dgm:spPr>
        <a:solidFill>
          <a:srgbClr val="00B0F0">
            <a:alpha val="90000"/>
          </a:srgbClr>
        </a:solidFill>
      </dgm:spPr>
      <dgm:t>
        <a:bodyPr/>
        <a:lstStyle/>
        <a:p>
          <a:endParaRPr lang="ru-RU" u="none" dirty="0">
            <a:solidFill>
              <a:srgbClr val="0000CC"/>
            </a:solidFill>
            <a:latin typeface="Times New Roman" pitchFamily="18" charset="0"/>
            <a:cs typeface="Times New Roman" pitchFamily="18" charset="0"/>
          </a:endParaRPr>
        </a:p>
      </dgm:t>
    </dgm:pt>
    <dgm:pt modelId="{60BC3B40-FBE7-4975-96FE-DCDE8F171D5C}" type="parTrans" cxnId="{1369CE63-5212-4D7F-8603-A4F9B6C02B56}">
      <dgm:prSet/>
      <dgm:spPr/>
      <dgm:t>
        <a:bodyPr/>
        <a:lstStyle/>
        <a:p>
          <a:endParaRPr lang="ru-RU"/>
        </a:p>
      </dgm:t>
    </dgm:pt>
    <dgm:pt modelId="{C5292A0C-B1D1-479E-9636-7108421114CF}" type="sibTrans" cxnId="{1369CE63-5212-4D7F-8603-A4F9B6C02B56}">
      <dgm:prSet/>
      <dgm:spPr/>
      <dgm:t>
        <a:bodyPr/>
        <a:lstStyle/>
        <a:p>
          <a:endParaRPr lang="ru-RU"/>
        </a:p>
      </dgm:t>
    </dgm:pt>
    <dgm:pt modelId="{07D9B06D-C3AD-491F-A0EE-2C62EF430BFD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kk-KZ" dirty="0" smtClean="0"/>
            <a:t>- </a:t>
          </a:r>
          <a:r>
            <a:rPr lang="kk-KZ" b="1" dirty="0" smtClean="0">
              <a:solidFill>
                <a:srgbClr val="002060"/>
              </a:solidFill>
            </a:rPr>
            <a:t>оқу мекемесінің нормативтік – құқықтық, кадрлық, материалдық – техникалық базасына талдау жасау;</a:t>
          </a:r>
          <a:endParaRPr lang="ru-RU" b="1" dirty="0">
            <a:solidFill>
              <a:srgbClr val="002060"/>
            </a:solidFill>
          </a:endParaRPr>
        </a:p>
      </dgm:t>
    </dgm:pt>
    <dgm:pt modelId="{1FFC1461-1DA8-44C8-8373-90A024F7F28C}" type="parTrans" cxnId="{62C98071-82A8-4FBF-9F2B-8F74EF9CF771}">
      <dgm:prSet/>
      <dgm:spPr/>
      <dgm:t>
        <a:bodyPr/>
        <a:lstStyle/>
        <a:p>
          <a:endParaRPr lang="ru-RU"/>
        </a:p>
      </dgm:t>
    </dgm:pt>
    <dgm:pt modelId="{84FF9D3A-D62D-4C6F-A64B-9AFE20759595}" type="sibTrans" cxnId="{62C98071-82A8-4FBF-9F2B-8F74EF9CF771}">
      <dgm:prSet/>
      <dgm:spPr/>
      <dgm:t>
        <a:bodyPr/>
        <a:lstStyle/>
        <a:p>
          <a:endParaRPr lang="ru-RU"/>
        </a:p>
      </dgm:t>
    </dgm:pt>
    <dgm:pt modelId="{A29210CE-13D6-487E-8BBA-3738EED83D33}">
      <dgm:prSet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kk-KZ" b="1" dirty="0" smtClean="0">
              <a:solidFill>
                <a:srgbClr val="002060"/>
              </a:solidFill>
            </a:rPr>
            <a:t>әлеуметтік тапсырысты меңгеру және оқу мекемесінің қызметін еңбек нарығының сұраныстарына қайта бағдарлау;</a:t>
          </a:r>
          <a:endParaRPr lang="ru-RU" b="1" dirty="0">
            <a:solidFill>
              <a:srgbClr val="002060"/>
            </a:solidFill>
          </a:endParaRPr>
        </a:p>
      </dgm:t>
    </dgm:pt>
    <dgm:pt modelId="{5E79D130-1D28-4F68-8B4B-87F49E4E0361}" type="parTrans" cxnId="{F7CDCFCA-AE1A-4EA9-B7EC-DEC49CD1B74D}">
      <dgm:prSet/>
      <dgm:spPr/>
      <dgm:t>
        <a:bodyPr/>
        <a:lstStyle/>
        <a:p>
          <a:endParaRPr lang="ru-RU"/>
        </a:p>
      </dgm:t>
    </dgm:pt>
    <dgm:pt modelId="{59A5EE92-2F0D-411C-9BC0-031F795C5AB8}" type="sibTrans" cxnId="{F7CDCFCA-AE1A-4EA9-B7EC-DEC49CD1B74D}">
      <dgm:prSet/>
      <dgm:spPr/>
      <dgm:t>
        <a:bodyPr/>
        <a:lstStyle/>
        <a:p>
          <a:endParaRPr lang="ru-RU"/>
        </a:p>
      </dgm:t>
    </dgm:pt>
    <dgm:pt modelId="{57C4B78C-0FE7-46B2-93E5-106F276BF561}">
      <dgm:prSet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>
        <a:solidFill>
          <a:srgbClr val="92D050"/>
        </a:solidFill>
      </dgm:spPr>
      <dgm:t>
        <a:bodyPr/>
        <a:lstStyle/>
        <a:p>
          <a:r>
            <a:rPr lang="kk-KZ" b="1" dirty="0" smtClean="0">
              <a:solidFill>
                <a:srgbClr val="002060"/>
              </a:solidFill>
            </a:rPr>
            <a:t>маркетингтік зерттеулер нәтижелері бойынша дуалды білім беру жүйесінің даму перспективаларын игеру;</a:t>
          </a:r>
          <a:endParaRPr lang="ru-RU" b="1" dirty="0">
            <a:solidFill>
              <a:srgbClr val="002060"/>
            </a:solidFill>
          </a:endParaRPr>
        </a:p>
      </dgm:t>
    </dgm:pt>
    <dgm:pt modelId="{FA219EC8-9304-4B9B-9545-C810D8C864C3}" type="parTrans" cxnId="{987C9C26-79A3-491D-AD5B-6931C5DD2130}">
      <dgm:prSet/>
      <dgm:spPr/>
      <dgm:t>
        <a:bodyPr/>
        <a:lstStyle/>
        <a:p>
          <a:endParaRPr lang="ru-RU"/>
        </a:p>
      </dgm:t>
    </dgm:pt>
    <dgm:pt modelId="{7F6E3B87-954E-416A-9B7B-D43B4A55A4EC}" type="sibTrans" cxnId="{987C9C26-79A3-491D-AD5B-6931C5DD2130}">
      <dgm:prSet/>
      <dgm:spPr/>
      <dgm:t>
        <a:bodyPr/>
        <a:lstStyle/>
        <a:p>
          <a:endParaRPr lang="ru-RU"/>
        </a:p>
      </dgm:t>
    </dgm:pt>
    <dgm:pt modelId="{3719B29B-E432-4864-B2B2-02A3CE0766AE}">
      <dgm:prSet/>
      <dgm:spPr>
        <a:solidFill>
          <a:srgbClr val="FFFF00">
            <a:alpha val="90000"/>
          </a:srgbClr>
        </a:solidFill>
      </dgm:spPr>
      <dgm:t>
        <a:bodyPr/>
        <a:lstStyle/>
        <a:p>
          <a:r>
            <a:rPr lang="kk-KZ" b="1" dirty="0" smtClean="0">
              <a:solidFill>
                <a:srgbClr val="002060"/>
              </a:solidFill>
            </a:rPr>
            <a:t>мамандар дайындауда жұмыс беруші – кәсіпорындармен құқықтық, қаржылық, оқу – әдістемелік мәселелер бойынша келісім шарт міндеттемелерін жасау;</a:t>
          </a:r>
          <a:endParaRPr lang="ru-RU" b="1" dirty="0">
            <a:solidFill>
              <a:srgbClr val="002060"/>
            </a:solidFill>
          </a:endParaRPr>
        </a:p>
      </dgm:t>
    </dgm:pt>
    <dgm:pt modelId="{53D6F8B7-B52B-4DAC-9828-FDFE0CEC22F2}" type="parTrans" cxnId="{9867D8DC-5B6D-46D1-8DD2-A620D0E683F3}">
      <dgm:prSet/>
      <dgm:spPr/>
      <dgm:t>
        <a:bodyPr/>
        <a:lstStyle/>
        <a:p>
          <a:endParaRPr lang="ru-RU"/>
        </a:p>
      </dgm:t>
    </dgm:pt>
    <dgm:pt modelId="{EA50B246-D33E-47B2-8846-B3455457598E}" type="sibTrans" cxnId="{9867D8DC-5B6D-46D1-8DD2-A620D0E683F3}">
      <dgm:prSet/>
      <dgm:spPr/>
      <dgm:t>
        <a:bodyPr/>
        <a:lstStyle/>
        <a:p>
          <a:endParaRPr lang="ru-RU"/>
        </a:p>
      </dgm:t>
    </dgm:pt>
    <dgm:pt modelId="{3C1AAF8C-1CD6-42A4-AEA2-33AC6A925260}">
      <dgm:prSet/>
      <dgm:spPr>
        <a:solidFill>
          <a:srgbClr val="00B0F0">
            <a:alpha val="90000"/>
          </a:srgbClr>
        </a:solidFill>
      </dgm:spPr>
      <dgm:t>
        <a:bodyPr/>
        <a:lstStyle/>
        <a:p>
          <a:r>
            <a:rPr lang="kk-KZ" dirty="0" smtClean="0"/>
            <a:t>- </a:t>
          </a:r>
          <a:r>
            <a:rPr lang="kk-KZ" b="1" dirty="0" smtClean="0">
              <a:solidFill>
                <a:srgbClr val="002060"/>
              </a:solidFill>
            </a:rPr>
            <a:t>басқару механизмдерін бейімдеу және оқу – практикалық сабақтар мен өндірістік практиканы жүзеге асыру бойынша бірігіп жоспарлау.</a:t>
          </a:r>
          <a:endParaRPr lang="ru-RU" b="1" dirty="0">
            <a:solidFill>
              <a:srgbClr val="002060"/>
            </a:solidFill>
          </a:endParaRPr>
        </a:p>
      </dgm:t>
    </dgm:pt>
    <dgm:pt modelId="{470E273F-1B11-48D9-8816-2E29598A6B0B}" type="parTrans" cxnId="{2FF81DC0-E8C1-449A-A9D3-C64F0AF9703C}">
      <dgm:prSet/>
      <dgm:spPr/>
      <dgm:t>
        <a:bodyPr/>
        <a:lstStyle/>
        <a:p>
          <a:endParaRPr lang="ru-RU"/>
        </a:p>
      </dgm:t>
    </dgm:pt>
    <dgm:pt modelId="{6D53C256-7757-4E24-813E-417A21942680}" type="sibTrans" cxnId="{2FF81DC0-E8C1-449A-A9D3-C64F0AF9703C}">
      <dgm:prSet/>
      <dgm:spPr/>
      <dgm:t>
        <a:bodyPr/>
        <a:lstStyle/>
        <a:p>
          <a:endParaRPr lang="ru-RU"/>
        </a:p>
      </dgm:t>
    </dgm:pt>
    <dgm:pt modelId="{B9261016-3688-4B5B-AB10-2C343D5C9F79}" type="pres">
      <dgm:prSet presAssocID="{B8F9CE97-A3C5-48BB-9C8E-984844459B9D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E717F04-463F-4BF7-A6BA-726498FC5D87}" type="pres">
      <dgm:prSet presAssocID="{E85C58BD-1F07-4792-8AE1-80E767AE7772}" presName="composite" presStyleCnt="0"/>
      <dgm:spPr/>
    </dgm:pt>
    <dgm:pt modelId="{511350CB-CBF9-46AE-8FBC-1174F5539E51}" type="pres">
      <dgm:prSet presAssocID="{E85C58BD-1F07-4792-8AE1-80E767AE7772}" presName="parentText" presStyleLbl="alignNode1" presStyleIdx="0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05C9415-8C59-4F30-89C0-5F400098E9B8}" type="pres">
      <dgm:prSet presAssocID="{E85C58BD-1F07-4792-8AE1-80E767AE7772}" presName="descendantText" presStyleLbl="alignAcc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3740F1C-7737-4369-815D-61865410B33A}" type="pres">
      <dgm:prSet presAssocID="{4B47FA23-CDFB-46E4-93B8-80B0B303AA3A}" presName="sp" presStyleCnt="0"/>
      <dgm:spPr/>
    </dgm:pt>
    <dgm:pt modelId="{B8E75B29-1711-4F97-838D-2DDDBDAFCDA2}" type="pres">
      <dgm:prSet presAssocID="{58A03D0F-FB0F-4EB6-9EB2-BAD5FE1017AA}" presName="composite" presStyleCnt="0"/>
      <dgm:spPr/>
    </dgm:pt>
    <dgm:pt modelId="{CE38BE86-62D5-4A90-8093-1E757F89BF12}" type="pres">
      <dgm:prSet presAssocID="{58A03D0F-FB0F-4EB6-9EB2-BAD5FE1017AA}" presName="parentText" presStyleLbl="alignNode1" presStyleIdx="1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AC23107-5BD5-4808-A362-05E6389D5E26}" type="pres">
      <dgm:prSet presAssocID="{58A03D0F-FB0F-4EB6-9EB2-BAD5FE1017AA}" presName="descendantText" presStyleLbl="alignAcc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A2DED8B-8BFD-4BEC-8B35-8AE61EBCB257}" type="pres">
      <dgm:prSet presAssocID="{D6B29D1E-A583-423C-9AB6-CB9FDCFDBA00}" presName="sp" presStyleCnt="0"/>
      <dgm:spPr/>
    </dgm:pt>
    <dgm:pt modelId="{603F28B4-547B-4946-8A95-72804004BF72}" type="pres">
      <dgm:prSet presAssocID="{182D06DC-2F52-446C-9F70-43F01EC30D43}" presName="composite" presStyleCnt="0"/>
      <dgm:spPr/>
    </dgm:pt>
    <dgm:pt modelId="{D7857072-53D8-4060-B6EC-9576246A5594}" type="pres">
      <dgm:prSet presAssocID="{182D06DC-2F52-446C-9F70-43F01EC30D43}" presName="parentText" presStyleLbl="alignNode1" presStyleIdx="2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90D88EE-1006-4CB8-A43E-0AB4474098BA}" type="pres">
      <dgm:prSet presAssocID="{182D06DC-2F52-446C-9F70-43F01EC30D43}" presName="descendantText" presStyleLbl="alignAcc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F738091-5F59-4E7A-8382-8160EAF46AC9}" type="pres">
      <dgm:prSet presAssocID="{4EC22D7E-7AE8-42F5-8124-4B40259182CF}" presName="sp" presStyleCnt="0"/>
      <dgm:spPr/>
    </dgm:pt>
    <dgm:pt modelId="{6B185FE3-75EF-4F72-80C9-200B1C24F7D9}" type="pres">
      <dgm:prSet presAssocID="{52C4AE3F-4F10-465E-9624-3C8B677428B1}" presName="composite" presStyleCnt="0"/>
      <dgm:spPr/>
    </dgm:pt>
    <dgm:pt modelId="{63861014-5C4F-4C6B-A4CD-1749C2081A73}" type="pres">
      <dgm:prSet presAssocID="{52C4AE3F-4F10-465E-9624-3C8B677428B1}" presName="parentText" presStyleLbl="alignNode1" presStyleIdx="3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0589C87-CC45-4CCF-8D27-10F386D8A73E}" type="pres">
      <dgm:prSet presAssocID="{52C4AE3F-4F10-465E-9624-3C8B677428B1}" presName="descendantText" presStyleLbl="alignAcc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2024889-D350-46E8-8A6E-A98CE7E4467E}" type="pres">
      <dgm:prSet presAssocID="{A3A73AFD-8FE4-4B89-B358-7492F5BC081F}" presName="sp" presStyleCnt="0"/>
      <dgm:spPr/>
    </dgm:pt>
    <dgm:pt modelId="{9C4EBDA3-0195-4761-A766-CD4C7F0D53B9}" type="pres">
      <dgm:prSet presAssocID="{C9C2D2EA-07E4-4FE2-948D-7EE4550A9823}" presName="composite" presStyleCnt="0"/>
      <dgm:spPr/>
    </dgm:pt>
    <dgm:pt modelId="{D3ABEE10-226B-4709-A0F4-0D00BF6D9439}" type="pres">
      <dgm:prSet presAssocID="{C9C2D2EA-07E4-4FE2-948D-7EE4550A9823}" presName="parentText" presStyleLbl="alignNode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D977C51-6E3B-48F7-8A28-C5ED4E80A708}" type="pres">
      <dgm:prSet presAssocID="{C9C2D2EA-07E4-4FE2-948D-7EE4550A9823}" presName="descendantText" presStyleLbl="alignAcc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48A0F08-800E-441F-903D-D2EA04745AE6}" srcId="{58A03D0F-FB0F-4EB6-9EB2-BAD5FE1017AA}" destId="{FE5215CE-E022-4B78-A81C-7BAA32094EDE}" srcOrd="0" destOrd="0" parTransId="{C93C3380-7313-48D9-9C94-F31D2A77485C}" sibTransId="{D2056209-5850-41BC-90B3-C8708944B484}"/>
    <dgm:cxn modelId="{62C98071-82A8-4FBF-9F2B-8F74EF9CF771}" srcId="{E85C58BD-1F07-4792-8AE1-80E767AE7772}" destId="{07D9B06D-C3AD-491F-A0EE-2C62EF430BFD}" srcOrd="1" destOrd="0" parTransId="{1FFC1461-1DA8-44C8-8373-90A024F7F28C}" sibTransId="{84FF9D3A-D62D-4C6F-A64B-9AFE20759595}"/>
    <dgm:cxn modelId="{196D8587-E972-40AC-A4BF-80C2BF3B0399}" type="presOf" srcId="{57C4B78C-0FE7-46B2-93E5-106F276BF561}" destId="{890D88EE-1006-4CB8-A43E-0AB4474098BA}" srcOrd="0" destOrd="1" presId="urn:microsoft.com/office/officeart/2005/8/layout/chevron2"/>
    <dgm:cxn modelId="{E35A555D-361B-4819-98F6-BF9B58CF24C1}" type="presOf" srcId="{724F84AD-3924-4C35-A7D9-048E9BB19BBA}" destId="{405C9415-8C59-4F30-89C0-5F400098E9B8}" srcOrd="0" destOrd="0" presId="urn:microsoft.com/office/officeart/2005/8/layout/chevron2"/>
    <dgm:cxn modelId="{2F65D765-1345-436A-8CF2-87E4E6AAC0EA}" type="presOf" srcId="{58A03D0F-FB0F-4EB6-9EB2-BAD5FE1017AA}" destId="{CE38BE86-62D5-4A90-8093-1E757F89BF12}" srcOrd="0" destOrd="0" presId="urn:microsoft.com/office/officeart/2005/8/layout/chevron2"/>
    <dgm:cxn modelId="{7F8B1FEE-EF1A-4A63-B698-CBC83792C585}" srcId="{B8F9CE97-A3C5-48BB-9C8E-984844459B9D}" destId="{58A03D0F-FB0F-4EB6-9EB2-BAD5FE1017AA}" srcOrd="1" destOrd="0" parTransId="{79C4C48F-BB84-43C6-AF3C-C9ACBE1C3A28}" sibTransId="{D6B29D1E-A583-423C-9AB6-CB9FDCFDBA00}"/>
    <dgm:cxn modelId="{F5921CD6-F459-423C-8E6E-26A7DB3CD141}" type="presOf" srcId="{52C4AE3F-4F10-465E-9624-3C8B677428B1}" destId="{63861014-5C4F-4C6B-A4CD-1749C2081A73}" srcOrd="0" destOrd="0" presId="urn:microsoft.com/office/officeart/2005/8/layout/chevron2"/>
    <dgm:cxn modelId="{121B0A46-ACD3-4128-AF91-4D5F162CBF93}" type="presOf" srcId="{C6D69739-B239-4745-BDA7-BE4D3461FA37}" destId="{1D977C51-6E3B-48F7-8A28-C5ED4E80A708}" srcOrd="0" destOrd="0" presId="urn:microsoft.com/office/officeart/2005/8/layout/chevron2"/>
    <dgm:cxn modelId="{13733C79-3786-41CE-9B46-5325E89700E0}" type="presOf" srcId="{3C1AAF8C-1CD6-42A4-AEA2-33AC6A925260}" destId="{1D977C51-6E3B-48F7-8A28-C5ED4E80A708}" srcOrd="0" destOrd="1" presId="urn:microsoft.com/office/officeart/2005/8/layout/chevron2"/>
    <dgm:cxn modelId="{2FF81DC0-E8C1-449A-A9D3-C64F0AF9703C}" srcId="{C9C2D2EA-07E4-4FE2-948D-7EE4550A9823}" destId="{3C1AAF8C-1CD6-42A4-AEA2-33AC6A925260}" srcOrd="1" destOrd="0" parTransId="{470E273F-1B11-48D9-8816-2E29598A6B0B}" sibTransId="{6D53C256-7757-4E24-813E-417A21942680}"/>
    <dgm:cxn modelId="{B35EE423-AF3B-40F2-A146-C9BB63826D03}" srcId="{B8F9CE97-A3C5-48BB-9C8E-984844459B9D}" destId="{182D06DC-2F52-446C-9F70-43F01EC30D43}" srcOrd="2" destOrd="0" parTransId="{D9D906C5-E121-441E-A3A2-7AFB190542B9}" sibTransId="{4EC22D7E-7AE8-42F5-8124-4B40259182CF}"/>
    <dgm:cxn modelId="{987C9C26-79A3-491D-AD5B-6931C5DD2130}" srcId="{182D06DC-2F52-446C-9F70-43F01EC30D43}" destId="{57C4B78C-0FE7-46B2-93E5-106F276BF561}" srcOrd="1" destOrd="0" parTransId="{FA219EC8-9304-4B9B-9545-C810D8C864C3}" sibTransId="{7F6E3B87-954E-416A-9B7B-D43B4A55A4EC}"/>
    <dgm:cxn modelId="{5989C877-28D4-405E-839A-CE3DAC4DA60C}" type="presOf" srcId="{182D06DC-2F52-446C-9F70-43F01EC30D43}" destId="{D7857072-53D8-4060-B6EC-9576246A5594}" srcOrd="0" destOrd="0" presId="urn:microsoft.com/office/officeart/2005/8/layout/chevron2"/>
    <dgm:cxn modelId="{9867D8DC-5B6D-46D1-8DD2-A620D0E683F3}" srcId="{52C4AE3F-4F10-465E-9624-3C8B677428B1}" destId="{3719B29B-E432-4864-B2B2-02A3CE0766AE}" srcOrd="1" destOrd="0" parTransId="{53D6F8B7-B52B-4DAC-9828-FDFE0CEC22F2}" sibTransId="{EA50B246-D33E-47B2-8846-B3455457598E}"/>
    <dgm:cxn modelId="{EDD22D33-0190-423E-8586-FF71E325AE47}" srcId="{52C4AE3F-4F10-465E-9624-3C8B677428B1}" destId="{8475572C-8733-4C97-84EA-854144F88FBC}" srcOrd="0" destOrd="0" parTransId="{1F1647D7-BA9A-4D1B-B123-35C1A3035B6A}" sibTransId="{F82EEA75-FD99-4206-8A65-33E9014F5A31}"/>
    <dgm:cxn modelId="{57F76418-1763-483E-BCFB-5A5D83B62137}" type="presOf" srcId="{A29210CE-13D6-487E-8BBA-3738EED83D33}" destId="{8AC23107-5BD5-4808-A362-05E6389D5E26}" srcOrd="0" destOrd="1" presId="urn:microsoft.com/office/officeart/2005/8/layout/chevron2"/>
    <dgm:cxn modelId="{7CE39E53-3919-4FD1-A5FC-659C1D1018AB}" type="presOf" srcId="{07D9B06D-C3AD-491F-A0EE-2C62EF430BFD}" destId="{405C9415-8C59-4F30-89C0-5F400098E9B8}" srcOrd="0" destOrd="1" presId="urn:microsoft.com/office/officeart/2005/8/layout/chevron2"/>
    <dgm:cxn modelId="{2CAAE80D-DA75-40B8-B810-3CB1B3EB5AC0}" srcId="{B8F9CE97-A3C5-48BB-9C8E-984844459B9D}" destId="{C9C2D2EA-07E4-4FE2-948D-7EE4550A9823}" srcOrd="4" destOrd="0" parTransId="{2B672A96-5024-4CD6-B4F6-45FED2C658CF}" sibTransId="{00AFE427-F788-46D9-B432-805607450969}"/>
    <dgm:cxn modelId="{E8258115-48D7-431A-A591-FEB8E03EA3AC}" srcId="{E85C58BD-1F07-4792-8AE1-80E767AE7772}" destId="{724F84AD-3924-4C35-A7D9-048E9BB19BBA}" srcOrd="0" destOrd="0" parTransId="{4D457D9A-2A15-464A-BEFE-B29F1AB6410C}" sibTransId="{BE0B36B1-E377-40AD-AA88-D6B78FB8750B}"/>
    <dgm:cxn modelId="{37D3F765-7C6C-4F48-9F69-DAA90BE7B2C8}" type="presOf" srcId="{2ECB72AF-85EA-46CD-BCFE-4933F1D80498}" destId="{890D88EE-1006-4CB8-A43E-0AB4474098BA}" srcOrd="0" destOrd="0" presId="urn:microsoft.com/office/officeart/2005/8/layout/chevron2"/>
    <dgm:cxn modelId="{D30CA8F3-176C-4667-9B93-2ACD3B82E423}" srcId="{B8F9CE97-A3C5-48BB-9C8E-984844459B9D}" destId="{E85C58BD-1F07-4792-8AE1-80E767AE7772}" srcOrd="0" destOrd="0" parTransId="{432714B4-58ED-4E80-B091-04CFE86A60B0}" sibTransId="{4B47FA23-CDFB-46E4-93B8-80B0B303AA3A}"/>
    <dgm:cxn modelId="{5FCD7BA0-7349-4AA3-9445-F83DF6CC1645}" type="presOf" srcId="{B8F9CE97-A3C5-48BB-9C8E-984844459B9D}" destId="{B9261016-3688-4B5B-AB10-2C343D5C9F79}" srcOrd="0" destOrd="0" presId="urn:microsoft.com/office/officeart/2005/8/layout/chevron2"/>
    <dgm:cxn modelId="{31139A5B-4677-4D7D-9D92-3C754CA6991C}" srcId="{182D06DC-2F52-446C-9F70-43F01EC30D43}" destId="{2ECB72AF-85EA-46CD-BCFE-4933F1D80498}" srcOrd="0" destOrd="0" parTransId="{DA89C148-3AA5-41C6-B4A1-9E971DE9F717}" sibTransId="{2E1C8C04-E1DD-4305-8C49-FB585923D82A}"/>
    <dgm:cxn modelId="{1369CE63-5212-4D7F-8603-A4F9B6C02B56}" srcId="{C9C2D2EA-07E4-4FE2-948D-7EE4550A9823}" destId="{C6D69739-B239-4745-BDA7-BE4D3461FA37}" srcOrd="0" destOrd="0" parTransId="{60BC3B40-FBE7-4975-96FE-DCDE8F171D5C}" sibTransId="{C5292A0C-B1D1-479E-9636-7108421114CF}"/>
    <dgm:cxn modelId="{52A0B537-8AA0-4B5A-A787-9C5F48FC5C7F}" type="presOf" srcId="{C9C2D2EA-07E4-4FE2-948D-7EE4550A9823}" destId="{D3ABEE10-226B-4709-A0F4-0D00BF6D9439}" srcOrd="0" destOrd="0" presId="urn:microsoft.com/office/officeart/2005/8/layout/chevron2"/>
    <dgm:cxn modelId="{729E7B83-F6C2-4C22-A3AC-88DB58FC73AD}" type="presOf" srcId="{E85C58BD-1F07-4792-8AE1-80E767AE7772}" destId="{511350CB-CBF9-46AE-8FBC-1174F5539E51}" srcOrd="0" destOrd="0" presId="urn:microsoft.com/office/officeart/2005/8/layout/chevron2"/>
    <dgm:cxn modelId="{75E0B079-1698-445F-AAF3-12F62D4CA612}" type="presOf" srcId="{3719B29B-E432-4864-B2B2-02A3CE0766AE}" destId="{60589C87-CC45-4CCF-8D27-10F386D8A73E}" srcOrd="0" destOrd="1" presId="urn:microsoft.com/office/officeart/2005/8/layout/chevron2"/>
    <dgm:cxn modelId="{F99E91DC-BF50-40B8-8BE7-91EB232E3F7D}" type="presOf" srcId="{8475572C-8733-4C97-84EA-854144F88FBC}" destId="{60589C87-CC45-4CCF-8D27-10F386D8A73E}" srcOrd="0" destOrd="0" presId="urn:microsoft.com/office/officeart/2005/8/layout/chevron2"/>
    <dgm:cxn modelId="{19ACCE07-5510-429B-912B-6BE9DDB61C0D}" srcId="{B8F9CE97-A3C5-48BB-9C8E-984844459B9D}" destId="{52C4AE3F-4F10-465E-9624-3C8B677428B1}" srcOrd="3" destOrd="0" parTransId="{8EBD18B0-B1DF-436A-A870-DCBE2650A681}" sibTransId="{A3A73AFD-8FE4-4B89-B358-7492F5BC081F}"/>
    <dgm:cxn modelId="{4C3DCB57-A9DB-483D-A03B-DAE9548D2F96}" type="presOf" srcId="{FE5215CE-E022-4B78-A81C-7BAA32094EDE}" destId="{8AC23107-5BD5-4808-A362-05E6389D5E26}" srcOrd="0" destOrd="0" presId="urn:microsoft.com/office/officeart/2005/8/layout/chevron2"/>
    <dgm:cxn modelId="{F7CDCFCA-AE1A-4EA9-B7EC-DEC49CD1B74D}" srcId="{58A03D0F-FB0F-4EB6-9EB2-BAD5FE1017AA}" destId="{A29210CE-13D6-487E-8BBA-3738EED83D33}" srcOrd="1" destOrd="0" parTransId="{5E79D130-1D28-4F68-8B4B-87F49E4E0361}" sibTransId="{59A5EE92-2F0D-411C-9BC0-031F795C5AB8}"/>
    <dgm:cxn modelId="{0CFBEAB7-9B46-44A6-8C27-3F0C2224EF77}" type="presParOf" srcId="{B9261016-3688-4B5B-AB10-2C343D5C9F79}" destId="{0E717F04-463F-4BF7-A6BA-726498FC5D87}" srcOrd="0" destOrd="0" presId="urn:microsoft.com/office/officeart/2005/8/layout/chevron2"/>
    <dgm:cxn modelId="{C6BDC06C-B8F4-41B1-BC30-E737D2AB1A4A}" type="presParOf" srcId="{0E717F04-463F-4BF7-A6BA-726498FC5D87}" destId="{511350CB-CBF9-46AE-8FBC-1174F5539E51}" srcOrd="0" destOrd="0" presId="urn:microsoft.com/office/officeart/2005/8/layout/chevron2"/>
    <dgm:cxn modelId="{4B581C3F-FEF6-492C-BA36-35818721330F}" type="presParOf" srcId="{0E717F04-463F-4BF7-A6BA-726498FC5D87}" destId="{405C9415-8C59-4F30-89C0-5F400098E9B8}" srcOrd="1" destOrd="0" presId="urn:microsoft.com/office/officeart/2005/8/layout/chevron2"/>
    <dgm:cxn modelId="{3657F8A9-A398-45BF-81C7-F7E6FABE6075}" type="presParOf" srcId="{B9261016-3688-4B5B-AB10-2C343D5C9F79}" destId="{E3740F1C-7737-4369-815D-61865410B33A}" srcOrd="1" destOrd="0" presId="urn:microsoft.com/office/officeart/2005/8/layout/chevron2"/>
    <dgm:cxn modelId="{BF5A83C2-D6D7-4A09-962B-2A52DE801B18}" type="presParOf" srcId="{B9261016-3688-4B5B-AB10-2C343D5C9F79}" destId="{B8E75B29-1711-4F97-838D-2DDDBDAFCDA2}" srcOrd="2" destOrd="0" presId="urn:microsoft.com/office/officeart/2005/8/layout/chevron2"/>
    <dgm:cxn modelId="{2EF3CB64-227A-4064-81EC-468D5870C321}" type="presParOf" srcId="{B8E75B29-1711-4F97-838D-2DDDBDAFCDA2}" destId="{CE38BE86-62D5-4A90-8093-1E757F89BF12}" srcOrd="0" destOrd="0" presId="urn:microsoft.com/office/officeart/2005/8/layout/chevron2"/>
    <dgm:cxn modelId="{4E588F9C-DBAD-4134-AF1F-C8620222C0B6}" type="presParOf" srcId="{B8E75B29-1711-4F97-838D-2DDDBDAFCDA2}" destId="{8AC23107-5BD5-4808-A362-05E6389D5E26}" srcOrd="1" destOrd="0" presId="urn:microsoft.com/office/officeart/2005/8/layout/chevron2"/>
    <dgm:cxn modelId="{237FD130-0D35-4A55-9E43-098F4EE03B7F}" type="presParOf" srcId="{B9261016-3688-4B5B-AB10-2C343D5C9F79}" destId="{9A2DED8B-8BFD-4BEC-8B35-8AE61EBCB257}" srcOrd="3" destOrd="0" presId="urn:microsoft.com/office/officeart/2005/8/layout/chevron2"/>
    <dgm:cxn modelId="{D1EC971C-9CB2-4F0A-B9ED-6BC79A2867E5}" type="presParOf" srcId="{B9261016-3688-4B5B-AB10-2C343D5C9F79}" destId="{603F28B4-547B-4946-8A95-72804004BF72}" srcOrd="4" destOrd="0" presId="urn:microsoft.com/office/officeart/2005/8/layout/chevron2"/>
    <dgm:cxn modelId="{A53AE16A-79A6-4F1E-96D1-EC5CE1DA79BC}" type="presParOf" srcId="{603F28B4-547B-4946-8A95-72804004BF72}" destId="{D7857072-53D8-4060-B6EC-9576246A5594}" srcOrd="0" destOrd="0" presId="urn:microsoft.com/office/officeart/2005/8/layout/chevron2"/>
    <dgm:cxn modelId="{DA1EF4FF-0AC1-4BDB-A583-D7D7A91066B9}" type="presParOf" srcId="{603F28B4-547B-4946-8A95-72804004BF72}" destId="{890D88EE-1006-4CB8-A43E-0AB4474098BA}" srcOrd="1" destOrd="0" presId="urn:microsoft.com/office/officeart/2005/8/layout/chevron2"/>
    <dgm:cxn modelId="{64AA04C9-4D0B-42AE-87A0-FB6D171E5D3A}" type="presParOf" srcId="{B9261016-3688-4B5B-AB10-2C343D5C9F79}" destId="{2F738091-5F59-4E7A-8382-8160EAF46AC9}" srcOrd="5" destOrd="0" presId="urn:microsoft.com/office/officeart/2005/8/layout/chevron2"/>
    <dgm:cxn modelId="{8BAB8AB9-AC0A-4F7B-861B-357D11280DDE}" type="presParOf" srcId="{B9261016-3688-4B5B-AB10-2C343D5C9F79}" destId="{6B185FE3-75EF-4F72-80C9-200B1C24F7D9}" srcOrd="6" destOrd="0" presId="urn:microsoft.com/office/officeart/2005/8/layout/chevron2"/>
    <dgm:cxn modelId="{9211FAC0-E77B-4DF2-8975-643E15942AFE}" type="presParOf" srcId="{6B185FE3-75EF-4F72-80C9-200B1C24F7D9}" destId="{63861014-5C4F-4C6B-A4CD-1749C2081A73}" srcOrd="0" destOrd="0" presId="urn:microsoft.com/office/officeart/2005/8/layout/chevron2"/>
    <dgm:cxn modelId="{176C618D-52CF-4220-89FB-16351B3DF8FD}" type="presParOf" srcId="{6B185FE3-75EF-4F72-80C9-200B1C24F7D9}" destId="{60589C87-CC45-4CCF-8D27-10F386D8A73E}" srcOrd="1" destOrd="0" presId="urn:microsoft.com/office/officeart/2005/8/layout/chevron2"/>
    <dgm:cxn modelId="{C8C97ECD-EEC4-40A5-86D2-0DCCB6A262A1}" type="presParOf" srcId="{B9261016-3688-4B5B-AB10-2C343D5C9F79}" destId="{52024889-D350-46E8-8A6E-A98CE7E4467E}" srcOrd="7" destOrd="0" presId="urn:microsoft.com/office/officeart/2005/8/layout/chevron2"/>
    <dgm:cxn modelId="{319C6999-32BE-45D4-90E8-D7ED9DC58117}" type="presParOf" srcId="{B9261016-3688-4B5B-AB10-2C343D5C9F79}" destId="{9C4EBDA3-0195-4761-A766-CD4C7F0D53B9}" srcOrd="8" destOrd="0" presId="urn:microsoft.com/office/officeart/2005/8/layout/chevron2"/>
    <dgm:cxn modelId="{73247FF6-B4F0-470B-82B1-9BCE65062513}" type="presParOf" srcId="{9C4EBDA3-0195-4761-A766-CD4C7F0D53B9}" destId="{D3ABEE10-226B-4709-A0F4-0D00BF6D9439}" srcOrd="0" destOrd="0" presId="urn:microsoft.com/office/officeart/2005/8/layout/chevron2"/>
    <dgm:cxn modelId="{D6F686A4-FD69-4BF3-887A-6545216C9C65}" type="presParOf" srcId="{9C4EBDA3-0195-4761-A766-CD4C7F0D53B9}" destId="{1D977C51-6E3B-48F7-8A28-C5ED4E80A708}" srcOrd="1" destOrd="0" presId="urn:microsoft.com/office/officeart/2005/8/layout/chevron2"/>
  </dgm:cxnLst>
  <dgm:bg/>
  <dgm:whole/>
  <dgm:extLst>
    <a:ext uri="{C62137D5-CB1D-491B-B009-E17868A290BF}">
      <dgm14:recolorImg xmlns="" xmlns:dgm14="http://schemas.microsoft.com/office/drawing/2010/diagram" val="1"/>
    </a:ex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59B642D-F850-42B9-A3C8-7EC63EC95122}" type="doc">
      <dgm:prSet loTypeId="urn:microsoft.com/office/officeart/2005/8/layout/process4" loCatId="list" qsTypeId="urn:microsoft.com/office/officeart/2005/8/quickstyle/simple1" qsCatId="simple" csTypeId="urn:microsoft.com/office/officeart/2005/8/colors/colorful3" csCatId="colorful" phldr="1"/>
      <dgm:spPr/>
    </dgm:pt>
    <dgm:pt modelId="{661B364C-B655-4CE3-9340-DFE493B248D2}">
      <dgm:prSet custT="1"/>
      <dgm:spPr/>
      <dgm:t>
        <a:bodyPr/>
        <a:lstStyle/>
        <a:p>
          <a:endParaRPr lang="ru-RU" sz="2000" dirty="0">
            <a:latin typeface="Times New Roman" pitchFamily="18" charset="0"/>
            <a:cs typeface="Times New Roman" pitchFamily="18" charset="0"/>
          </a:endParaRPr>
        </a:p>
      </dgm:t>
    </dgm:pt>
    <dgm:pt modelId="{D3D0BD60-9405-4A7B-97ED-BC6C1DD09321}" type="parTrans" cxnId="{8817FD53-77DB-4042-B690-DB2B86CD67D2}">
      <dgm:prSet/>
      <dgm:spPr/>
      <dgm:t>
        <a:bodyPr/>
        <a:lstStyle/>
        <a:p>
          <a:endParaRPr lang="ru-RU"/>
        </a:p>
      </dgm:t>
    </dgm:pt>
    <dgm:pt modelId="{E93DB18F-0BA2-4364-9F13-EE28FD42F7E8}" type="sibTrans" cxnId="{8817FD53-77DB-4042-B690-DB2B86CD67D2}">
      <dgm:prSet/>
      <dgm:spPr/>
      <dgm:t>
        <a:bodyPr/>
        <a:lstStyle/>
        <a:p>
          <a:endParaRPr lang="ru-RU"/>
        </a:p>
      </dgm:t>
    </dgm:pt>
    <dgm:pt modelId="{52182093-8C8B-4396-85C8-8CCF212475FE}">
      <dgm:prSet/>
      <dgm:spPr/>
      <dgm:t>
        <a:bodyPr/>
        <a:lstStyle/>
        <a:p>
          <a:r>
            <a:rPr lang="ru-RU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Кәсіпорынның</a:t>
          </a:r>
          <a:r>
            <a: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материалдық-техникалық</a:t>
          </a:r>
          <a:r>
            <a: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базасын</a:t>
          </a:r>
          <a:r>
            <a: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қолдану</a:t>
          </a:r>
          <a:r>
            <a: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арқылы</a:t>
          </a:r>
          <a:r>
            <a: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білім</a:t>
          </a:r>
          <a:r>
            <a: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алушылардың</a:t>
          </a:r>
          <a:r>
            <a: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тәжірибелік</a:t>
          </a:r>
          <a:r>
            <a: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оқуын</a:t>
          </a:r>
          <a:r>
            <a: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ұйымдастыру</a:t>
          </a:r>
          <a:r>
            <a: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(</a:t>
          </a:r>
          <a:r>
            <a:rPr lang="ru-RU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құралдар</a:t>
          </a:r>
          <a:r>
            <a: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мен </a:t>
          </a:r>
          <a:r>
            <a:rPr lang="ru-RU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арнайы</a:t>
          </a:r>
          <a:r>
            <a: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жабдықтарды</a:t>
          </a:r>
          <a:r>
            <a: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қолдану</a:t>
          </a:r>
          <a:r>
            <a: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мүмкіндігі</a:t>
          </a:r>
          <a:r>
            <a: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беріледі</a:t>
          </a:r>
          <a:r>
            <a: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).</a:t>
          </a:r>
          <a:endParaRPr lang="ru-RU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0696017-8337-47CD-A917-4A59F1805340}" type="parTrans" cxnId="{E9460A66-5AB2-4D4D-B28B-E1BE83D8B249}">
      <dgm:prSet/>
      <dgm:spPr/>
      <dgm:t>
        <a:bodyPr/>
        <a:lstStyle/>
        <a:p>
          <a:endParaRPr lang="ru-RU"/>
        </a:p>
      </dgm:t>
    </dgm:pt>
    <dgm:pt modelId="{3C56634A-D28F-43A2-8965-83FBAD199C6A}" type="sibTrans" cxnId="{E9460A66-5AB2-4D4D-B28B-E1BE83D8B249}">
      <dgm:prSet/>
      <dgm:spPr/>
      <dgm:t>
        <a:bodyPr/>
        <a:lstStyle/>
        <a:p>
          <a:endParaRPr lang="ru-RU"/>
        </a:p>
      </dgm:t>
    </dgm:pt>
    <dgm:pt modelId="{B74D9A9C-5B92-423C-AD2A-8DE6B1B31065}">
      <dgm:prSet custT="1"/>
      <dgm:spPr/>
      <dgm:t>
        <a:bodyPr/>
        <a:lstStyle/>
        <a:p>
          <a:r>
            <a: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Ары </a:t>
          </a:r>
          <a:r>
            <a:rPr lang="ru-RU" sz="2000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қарай</a:t>
          </a:r>
          <a:r>
            <a: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жұмысқа</a:t>
          </a:r>
          <a:r>
            <a: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орналасумен</a:t>
          </a:r>
          <a:r>
            <a: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өндірістік</a:t>
          </a:r>
          <a:r>
            <a: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тәжірибеден</a:t>
          </a:r>
          <a:r>
            <a: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өтуге</a:t>
          </a:r>
          <a:r>
            <a: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үшжақты</a:t>
          </a:r>
          <a:r>
            <a: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шарттар</a:t>
          </a:r>
          <a:r>
            <a: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жасау</a:t>
          </a:r>
          <a:r>
            <a: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sz="20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E6D49CA-65C7-4C1C-B45A-7E3599AB05AE}" type="parTrans" cxnId="{D9792C11-0644-4C55-93B3-F59EFD208356}">
      <dgm:prSet/>
      <dgm:spPr/>
      <dgm:t>
        <a:bodyPr/>
        <a:lstStyle/>
        <a:p>
          <a:endParaRPr lang="ru-RU"/>
        </a:p>
      </dgm:t>
    </dgm:pt>
    <dgm:pt modelId="{B4731D76-38B6-4C89-9639-03F7F44D2165}" type="sibTrans" cxnId="{D9792C11-0644-4C55-93B3-F59EFD208356}">
      <dgm:prSet/>
      <dgm:spPr/>
      <dgm:t>
        <a:bodyPr/>
        <a:lstStyle/>
        <a:p>
          <a:endParaRPr lang="ru-RU"/>
        </a:p>
      </dgm:t>
    </dgm:pt>
    <dgm:pt modelId="{AF198067-3D88-43BE-83AA-AEFE7CE9AE0A}">
      <dgm:prSet custT="1"/>
      <dgm:spPr/>
      <dgm:t>
        <a:bodyPr/>
        <a:lstStyle/>
        <a:p>
          <a:r>
            <a:rPr lang="ru-RU" sz="2000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Өндірістік</a:t>
          </a:r>
          <a:r>
            <a: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тәжірибе</a:t>
          </a:r>
          <a:r>
            <a: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бойынша</a:t>
          </a:r>
          <a:r>
            <a: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жұмыс</a:t>
          </a:r>
          <a:r>
            <a: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бағдарламаларын</a:t>
          </a:r>
          <a:r>
            <a: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бірлесе</a:t>
          </a:r>
          <a:r>
            <a: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әзірлеу</a:t>
          </a:r>
          <a:endParaRPr lang="ru-RU" sz="20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C268A18-5DA8-4DE1-8E16-A141276938AE}" type="parTrans" cxnId="{DB9FF19E-A21E-4066-B97C-2939285DF700}">
      <dgm:prSet/>
      <dgm:spPr/>
      <dgm:t>
        <a:bodyPr/>
        <a:lstStyle/>
        <a:p>
          <a:endParaRPr lang="ru-RU"/>
        </a:p>
      </dgm:t>
    </dgm:pt>
    <dgm:pt modelId="{03F6A29A-B646-40A2-BECA-E7D8E3ED5373}" type="sibTrans" cxnId="{DB9FF19E-A21E-4066-B97C-2939285DF700}">
      <dgm:prSet/>
      <dgm:spPr/>
      <dgm:t>
        <a:bodyPr/>
        <a:lstStyle/>
        <a:p>
          <a:endParaRPr lang="ru-RU"/>
        </a:p>
      </dgm:t>
    </dgm:pt>
    <dgm:pt modelId="{9BEC4DFD-10A9-45BF-9626-7A4F5FC67FEC}">
      <dgm:prSet custT="1"/>
      <dgm:spPr/>
      <dgm:t>
        <a:bodyPr/>
        <a:lstStyle/>
        <a:p>
          <a:r>
            <a:rPr lang="ru-RU" sz="2000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Бірлескен</a:t>
          </a:r>
          <a:r>
            <a: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конференциялар</a:t>
          </a:r>
          <a:r>
            <a: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мен </a:t>
          </a:r>
          <a:r>
            <a:rPr lang="ru-RU" sz="2000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семинарлар</a:t>
          </a:r>
          <a:r>
            <a: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өткізу</a:t>
          </a:r>
          <a:endParaRPr lang="ru-RU" sz="20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D645955-730C-4925-A50B-65E95AB81601}" type="parTrans" cxnId="{33AFE469-4000-4238-994E-C3E2DED5E2CF}">
      <dgm:prSet/>
      <dgm:spPr/>
      <dgm:t>
        <a:bodyPr/>
        <a:lstStyle/>
        <a:p>
          <a:endParaRPr lang="ru-RU"/>
        </a:p>
      </dgm:t>
    </dgm:pt>
    <dgm:pt modelId="{F65A8EA6-9B5A-48D9-91A7-9B3C0A2F4042}" type="sibTrans" cxnId="{33AFE469-4000-4238-994E-C3E2DED5E2CF}">
      <dgm:prSet/>
      <dgm:spPr/>
      <dgm:t>
        <a:bodyPr/>
        <a:lstStyle/>
        <a:p>
          <a:endParaRPr lang="ru-RU"/>
        </a:p>
      </dgm:t>
    </dgm:pt>
    <dgm:pt modelId="{66451E35-D1F3-47A9-8B37-75F6DC0B1880}">
      <dgm:prSet custT="1"/>
      <dgm:spPr/>
      <dgm:t>
        <a:bodyPr/>
        <a:lstStyle/>
        <a:p>
          <a:r>
            <a:rPr lang="ru-RU" sz="1800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Оқу</a:t>
          </a:r>
          <a:r>
            <a:rPr lang="ru-RU" sz="18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бітірушілердің</a:t>
          </a:r>
          <a:r>
            <a:rPr lang="ru-RU" sz="18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қорытынды</a:t>
          </a:r>
          <a:r>
            <a:rPr lang="ru-RU" sz="18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аттестациясы</a:t>
          </a:r>
          <a:r>
            <a:rPr lang="ru-RU" sz="18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кезеңінде</a:t>
          </a:r>
          <a:r>
            <a:rPr lang="ru-RU" sz="18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кәсіпорын</a:t>
          </a:r>
          <a:r>
            <a:rPr lang="ru-RU" sz="18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өкілдерінің</a:t>
          </a:r>
          <a:r>
            <a:rPr lang="ru-RU" sz="18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мамандар</a:t>
          </a:r>
          <a:r>
            <a:rPr lang="ru-RU" sz="18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даярлау</a:t>
          </a:r>
          <a:r>
            <a:rPr lang="ru-RU" sz="18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сапасын</a:t>
          </a:r>
          <a:r>
            <a:rPr lang="ru-RU" sz="18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бағалауы</a:t>
          </a:r>
          <a:endParaRPr lang="ru-RU" sz="18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3A251F5-CA1A-4898-97B9-E96CC92C728F}" type="parTrans" cxnId="{BEC7B952-A653-4444-B337-2AC2BF86D482}">
      <dgm:prSet/>
      <dgm:spPr/>
      <dgm:t>
        <a:bodyPr/>
        <a:lstStyle/>
        <a:p>
          <a:endParaRPr lang="ru-RU"/>
        </a:p>
      </dgm:t>
    </dgm:pt>
    <dgm:pt modelId="{9B3FFF22-A722-4E50-B984-095528428F68}" type="sibTrans" cxnId="{BEC7B952-A653-4444-B337-2AC2BF86D482}">
      <dgm:prSet/>
      <dgm:spPr/>
      <dgm:t>
        <a:bodyPr/>
        <a:lstStyle/>
        <a:p>
          <a:endParaRPr lang="ru-RU"/>
        </a:p>
      </dgm:t>
    </dgm:pt>
    <dgm:pt modelId="{785EA17C-0DEC-4C7A-A7EE-FB9515D0C3B1}">
      <dgm:prSet custT="1"/>
      <dgm:spPr/>
      <dgm:t>
        <a:bodyPr/>
        <a:lstStyle/>
        <a:p>
          <a:r>
            <a:rPr lang="ru-RU" sz="1400" dirty="0" smtClean="0"/>
            <a:t>.</a:t>
          </a:r>
          <a:r>
            <a:rPr lang="ru-RU" sz="2000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Кәсіпорындарда</a:t>
          </a:r>
          <a:r>
            <a: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арнайы</a:t>
          </a:r>
          <a:r>
            <a: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пәндер</a:t>
          </a:r>
          <a:r>
            <a: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оқытушыларының</a:t>
          </a:r>
          <a:r>
            <a: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сынақ</a:t>
          </a:r>
          <a:r>
            <a: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өтулерін</a:t>
          </a:r>
          <a:r>
            <a: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ұйымдастыру</a:t>
          </a:r>
          <a:r>
            <a:rPr lang="ru-RU" sz="1400" dirty="0" smtClean="0"/>
            <a:t>.</a:t>
          </a:r>
          <a:endParaRPr lang="ru-RU" sz="1400" dirty="0"/>
        </a:p>
      </dgm:t>
    </dgm:pt>
    <dgm:pt modelId="{78EB10D6-01B7-420D-80A7-8999ACDB2FA2}" type="parTrans" cxnId="{00F54C6C-94D7-4ADE-B52A-859DB61FFC37}">
      <dgm:prSet/>
      <dgm:spPr/>
      <dgm:t>
        <a:bodyPr/>
        <a:lstStyle/>
        <a:p>
          <a:endParaRPr lang="ru-RU"/>
        </a:p>
      </dgm:t>
    </dgm:pt>
    <dgm:pt modelId="{154729BA-913B-46B8-BC15-2DF861C28E0B}" type="sibTrans" cxnId="{00F54C6C-94D7-4ADE-B52A-859DB61FFC37}">
      <dgm:prSet/>
      <dgm:spPr/>
      <dgm:t>
        <a:bodyPr/>
        <a:lstStyle/>
        <a:p>
          <a:endParaRPr lang="ru-RU"/>
        </a:p>
      </dgm:t>
    </dgm:pt>
    <dgm:pt modelId="{7B108163-8A9E-4D56-A031-82026E863090}" type="pres">
      <dgm:prSet presAssocID="{059B642D-F850-42B9-A3C8-7EC63EC95122}" presName="Name0" presStyleCnt="0">
        <dgm:presLayoutVars>
          <dgm:dir/>
          <dgm:animLvl val="lvl"/>
          <dgm:resizeHandles val="exact"/>
        </dgm:presLayoutVars>
      </dgm:prSet>
      <dgm:spPr/>
    </dgm:pt>
    <dgm:pt modelId="{4502971E-79AE-471B-B168-47ABF5D79FF3}" type="pres">
      <dgm:prSet presAssocID="{785EA17C-0DEC-4C7A-A7EE-FB9515D0C3B1}" presName="boxAndChildren" presStyleCnt="0"/>
      <dgm:spPr/>
    </dgm:pt>
    <dgm:pt modelId="{FFBF0FCC-2817-4AC0-B855-C257B73DFBB3}" type="pres">
      <dgm:prSet presAssocID="{785EA17C-0DEC-4C7A-A7EE-FB9515D0C3B1}" presName="parentTextBox" presStyleLbl="node1" presStyleIdx="0" presStyleCnt="7"/>
      <dgm:spPr/>
      <dgm:t>
        <a:bodyPr/>
        <a:lstStyle/>
        <a:p>
          <a:endParaRPr lang="ru-RU"/>
        </a:p>
      </dgm:t>
    </dgm:pt>
    <dgm:pt modelId="{74E67932-AEF6-437C-BD3B-3DFC5DAF31AF}" type="pres">
      <dgm:prSet presAssocID="{E93DB18F-0BA2-4364-9F13-EE28FD42F7E8}" presName="sp" presStyleCnt="0"/>
      <dgm:spPr/>
    </dgm:pt>
    <dgm:pt modelId="{59B76053-B667-4A29-88AB-F301BB834061}" type="pres">
      <dgm:prSet presAssocID="{661B364C-B655-4CE3-9340-DFE493B248D2}" presName="arrowAndChildren" presStyleCnt="0"/>
      <dgm:spPr/>
    </dgm:pt>
    <dgm:pt modelId="{E83FDD49-A663-4F5E-AE0A-15A2AB1BE6DA}" type="pres">
      <dgm:prSet presAssocID="{661B364C-B655-4CE3-9340-DFE493B248D2}" presName="parentTextArrow" presStyleLbl="node1" presStyleIdx="1" presStyleCnt="7" custScaleY="11329"/>
      <dgm:spPr/>
      <dgm:t>
        <a:bodyPr/>
        <a:lstStyle/>
        <a:p>
          <a:endParaRPr lang="ru-RU"/>
        </a:p>
      </dgm:t>
    </dgm:pt>
    <dgm:pt modelId="{FC4DD8C9-CD04-4D39-BDB1-78C07C17E1A4}" type="pres">
      <dgm:prSet presAssocID="{B4731D76-38B6-4C89-9639-03F7F44D2165}" presName="sp" presStyleCnt="0"/>
      <dgm:spPr/>
    </dgm:pt>
    <dgm:pt modelId="{C7416ED0-4CD1-45D1-942A-8646B9EAAB10}" type="pres">
      <dgm:prSet presAssocID="{B74D9A9C-5B92-423C-AD2A-8DE6B1B31065}" presName="arrowAndChildren" presStyleCnt="0"/>
      <dgm:spPr/>
    </dgm:pt>
    <dgm:pt modelId="{8DD7633C-5A88-4CFD-8CE2-ABD3CC962E4A}" type="pres">
      <dgm:prSet presAssocID="{B74D9A9C-5B92-423C-AD2A-8DE6B1B31065}" presName="parentTextArrow" presStyleLbl="node1" presStyleIdx="2" presStyleCnt="7"/>
      <dgm:spPr/>
      <dgm:t>
        <a:bodyPr/>
        <a:lstStyle/>
        <a:p>
          <a:endParaRPr lang="ru-RU"/>
        </a:p>
      </dgm:t>
    </dgm:pt>
    <dgm:pt modelId="{15B5A088-42AA-4DBD-AB94-3A09FB552A3E}" type="pres">
      <dgm:prSet presAssocID="{F65A8EA6-9B5A-48D9-91A7-9B3C0A2F4042}" presName="sp" presStyleCnt="0"/>
      <dgm:spPr/>
    </dgm:pt>
    <dgm:pt modelId="{FE0EAF3B-B870-42F0-A4AB-08730DB7B788}" type="pres">
      <dgm:prSet presAssocID="{9BEC4DFD-10A9-45BF-9626-7A4F5FC67FEC}" presName="arrowAndChildren" presStyleCnt="0"/>
      <dgm:spPr/>
    </dgm:pt>
    <dgm:pt modelId="{43CB0052-F42F-4AF9-99D8-4B930DD7F9EB}" type="pres">
      <dgm:prSet presAssocID="{9BEC4DFD-10A9-45BF-9626-7A4F5FC67FEC}" presName="parentTextArrow" presStyleLbl="node1" presStyleIdx="3" presStyleCnt="7"/>
      <dgm:spPr/>
      <dgm:t>
        <a:bodyPr/>
        <a:lstStyle/>
        <a:p>
          <a:endParaRPr lang="ru-RU"/>
        </a:p>
      </dgm:t>
    </dgm:pt>
    <dgm:pt modelId="{7B0FB606-A3F1-47AD-8547-430D6E2F69DD}" type="pres">
      <dgm:prSet presAssocID="{9B3FFF22-A722-4E50-B984-095528428F68}" presName="sp" presStyleCnt="0"/>
      <dgm:spPr/>
    </dgm:pt>
    <dgm:pt modelId="{9E785B68-E9B3-45B4-8232-F07877F74410}" type="pres">
      <dgm:prSet presAssocID="{66451E35-D1F3-47A9-8B37-75F6DC0B1880}" presName="arrowAndChildren" presStyleCnt="0"/>
      <dgm:spPr/>
    </dgm:pt>
    <dgm:pt modelId="{83072104-41BD-4917-9828-17F2A75739D8}" type="pres">
      <dgm:prSet presAssocID="{66451E35-D1F3-47A9-8B37-75F6DC0B1880}" presName="parentTextArrow" presStyleLbl="node1" presStyleIdx="4" presStyleCnt="7"/>
      <dgm:spPr/>
      <dgm:t>
        <a:bodyPr/>
        <a:lstStyle/>
        <a:p>
          <a:endParaRPr lang="ru-RU"/>
        </a:p>
      </dgm:t>
    </dgm:pt>
    <dgm:pt modelId="{C0BD4351-56A0-4BE7-98FC-B9C071BEE094}" type="pres">
      <dgm:prSet presAssocID="{3C56634A-D28F-43A2-8965-83FBAD199C6A}" presName="sp" presStyleCnt="0"/>
      <dgm:spPr/>
    </dgm:pt>
    <dgm:pt modelId="{579743CA-D2CA-4545-B28A-4CF4A539FA19}" type="pres">
      <dgm:prSet presAssocID="{52182093-8C8B-4396-85C8-8CCF212475FE}" presName="arrowAndChildren" presStyleCnt="0"/>
      <dgm:spPr/>
    </dgm:pt>
    <dgm:pt modelId="{88E74984-8BF7-49B3-97D7-7AB151292587}" type="pres">
      <dgm:prSet presAssocID="{52182093-8C8B-4396-85C8-8CCF212475FE}" presName="parentTextArrow" presStyleLbl="node1" presStyleIdx="5" presStyleCnt="7"/>
      <dgm:spPr/>
      <dgm:t>
        <a:bodyPr/>
        <a:lstStyle/>
        <a:p>
          <a:endParaRPr lang="ru-RU"/>
        </a:p>
      </dgm:t>
    </dgm:pt>
    <dgm:pt modelId="{D67FC3DF-4066-4E82-BEA0-ED1792ECA3AC}" type="pres">
      <dgm:prSet presAssocID="{03F6A29A-B646-40A2-BECA-E7D8E3ED5373}" presName="sp" presStyleCnt="0"/>
      <dgm:spPr/>
    </dgm:pt>
    <dgm:pt modelId="{5EDBD8B1-617E-46EA-ABB9-F6D8034FA3AD}" type="pres">
      <dgm:prSet presAssocID="{AF198067-3D88-43BE-83AA-AEFE7CE9AE0A}" presName="arrowAndChildren" presStyleCnt="0"/>
      <dgm:spPr/>
    </dgm:pt>
    <dgm:pt modelId="{75616790-E201-4CB7-8859-14032A5524D7}" type="pres">
      <dgm:prSet presAssocID="{AF198067-3D88-43BE-83AA-AEFE7CE9AE0A}" presName="parentTextArrow" presStyleLbl="node1" presStyleIdx="6" presStyleCnt="7"/>
      <dgm:spPr/>
      <dgm:t>
        <a:bodyPr/>
        <a:lstStyle/>
        <a:p>
          <a:endParaRPr lang="ru-RU"/>
        </a:p>
      </dgm:t>
    </dgm:pt>
  </dgm:ptLst>
  <dgm:cxnLst>
    <dgm:cxn modelId="{41EAA35D-D02C-402D-A8AD-64E97BDF00A7}" type="presOf" srcId="{B74D9A9C-5B92-423C-AD2A-8DE6B1B31065}" destId="{8DD7633C-5A88-4CFD-8CE2-ABD3CC962E4A}" srcOrd="0" destOrd="0" presId="urn:microsoft.com/office/officeart/2005/8/layout/process4"/>
    <dgm:cxn modelId="{A5A43575-8B5D-4B0C-A766-F58241CA0C7E}" type="presOf" srcId="{785EA17C-0DEC-4C7A-A7EE-FB9515D0C3B1}" destId="{FFBF0FCC-2817-4AC0-B855-C257B73DFBB3}" srcOrd="0" destOrd="0" presId="urn:microsoft.com/office/officeart/2005/8/layout/process4"/>
    <dgm:cxn modelId="{683701D7-4799-4691-A1C5-8A7EB194CA04}" type="presOf" srcId="{AF198067-3D88-43BE-83AA-AEFE7CE9AE0A}" destId="{75616790-E201-4CB7-8859-14032A5524D7}" srcOrd="0" destOrd="0" presId="urn:microsoft.com/office/officeart/2005/8/layout/process4"/>
    <dgm:cxn modelId="{1C42C443-2DD2-4A43-81CD-A7F269CF94D4}" type="presOf" srcId="{52182093-8C8B-4396-85C8-8CCF212475FE}" destId="{88E74984-8BF7-49B3-97D7-7AB151292587}" srcOrd="0" destOrd="0" presId="urn:microsoft.com/office/officeart/2005/8/layout/process4"/>
    <dgm:cxn modelId="{45D7CDD3-B825-4C34-AAC7-549A0D3473E8}" type="presOf" srcId="{66451E35-D1F3-47A9-8B37-75F6DC0B1880}" destId="{83072104-41BD-4917-9828-17F2A75739D8}" srcOrd="0" destOrd="0" presId="urn:microsoft.com/office/officeart/2005/8/layout/process4"/>
    <dgm:cxn modelId="{C87FF126-C6AE-4E40-8FAF-245621FD1752}" type="presOf" srcId="{661B364C-B655-4CE3-9340-DFE493B248D2}" destId="{E83FDD49-A663-4F5E-AE0A-15A2AB1BE6DA}" srcOrd="0" destOrd="0" presId="urn:microsoft.com/office/officeart/2005/8/layout/process4"/>
    <dgm:cxn modelId="{E9460A66-5AB2-4D4D-B28B-E1BE83D8B249}" srcId="{059B642D-F850-42B9-A3C8-7EC63EC95122}" destId="{52182093-8C8B-4396-85C8-8CCF212475FE}" srcOrd="1" destOrd="0" parTransId="{90696017-8337-47CD-A917-4A59F1805340}" sibTransId="{3C56634A-D28F-43A2-8965-83FBAD199C6A}"/>
    <dgm:cxn modelId="{BEC7B952-A653-4444-B337-2AC2BF86D482}" srcId="{059B642D-F850-42B9-A3C8-7EC63EC95122}" destId="{66451E35-D1F3-47A9-8B37-75F6DC0B1880}" srcOrd="2" destOrd="0" parTransId="{93A251F5-CA1A-4898-97B9-E96CC92C728F}" sibTransId="{9B3FFF22-A722-4E50-B984-095528428F68}"/>
    <dgm:cxn modelId="{00F54C6C-94D7-4ADE-B52A-859DB61FFC37}" srcId="{059B642D-F850-42B9-A3C8-7EC63EC95122}" destId="{785EA17C-0DEC-4C7A-A7EE-FB9515D0C3B1}" srcOrd="6" destOrd="0" parTransId="{78EB10D6-01B7-420D-80A7-8999ACDB2FA2}" sibTransId="{154729BA-913B-46B8-BC15-2DF861C28E0B}"/>
    <dgm:cxn modelId="{9917B94F-D701-4143-9CAE-EE082A95F161}" type="presOf" srcId="{9BEC4DFD-10A9-45BF-9626-7A4F5FC67FEC}" destId="{43CB0052-F42F-4AF9-99D8-4B930DD7F9EB}" srcOrd="0" destOrd="0" presId="urn:microsoft.com/office/officeart/2005/8/layout/process4"/>
    <dgm:cxn modelId="{8817FD53-77DB-4042-B690-DB2B86CD67D2}" srcId="{059B642D-F850-42B9-A3C8-7EC63EC95122}" destId="{661B364C-B655-4CE3-9340-DFE493B248D2}" srcOrd="5" destOrd="0" parTransId="{D3D0BD60-9405-4A7B-97ED-BC6C1DD09321}" sibTransId="{E93DB18F-0BA2-4364-9F13-EE28FD42F7E8}"/>
    <dgm:cxn modelId="{33AFE469-4000-4238-994E-C3E2DED5E2CF}" srcId="{059B642D-F850-42B9-A3C8-7EC63EC95122}" destId="{9BEC4DFD-10A9-45BF-9626-7A4F5FC67FEC}" srcOrd="3" destOrd="0" parTransId="{8D645955-730C-4925-A50B-65E95AB81601}" sibTransId="{F65A8EA6-9B5A-48D9-91A7-9B3C0A2F4042}"/>
    <dgm:cxn modelId="{DB9FF19E-A21E-4066-B97C-2939285DF700}" srcId="{059B642D-F850-42B9-A3C8-7EC63EC95122}" destId="{AF198067-3D88-43BE-83AA-AEFE7CE9AE0A}" srcOrd="0" destOrd="0" parTransId="{BC268A18-5DA8-4DE1-8E16-A141276938AE}" sibTransId="{03F6A29A-B646-40A2-BECA-E7D8E3ED5373}"/>
    <dgm:cxn modelId="{9A9FB2BC-F238-4BB1-A992-19AEA3CFAF4B}" type="presOf" srcId="{059B642D-F850-42B9-A3C8-7EC63EC95122}" destId="{7B108163-8A9E-4D56-A031-82026E863090}" srcOrd="0" destOrd="0" presId="urn:microsoft.com/office/officeart/2005/8/layout/process4"/>
    <dgm:cxn modelId="{D9792C11-0644-4C55-93B3-F59EFD208356}" srcId="{059B642D-F850-42B9-A3C8-7EC63EC95122}" destId="{B74D9A9C-5B92-423C-AD2A-8DE6B1B31065}" srcOrd="4" destOrd="0" parTransId="{AE6D49CA-65C7-4C1C-B45A-7E3599AB05AE}" sibTransId="{B4731D76-38B6-4C89-9639-03F7F44D2165}"/>
    <dgm:cxn modelId="{919B5D21-2D21-4AFF-81B2-259883EF5B5E}" type="presParOf" srcId="{7B108163-8A9E-4D56-A031-82026E863090}" destId="{4502971E-79AE-471B-B168-47ABF5D79FF3}" srcOrd="0" destOrd="0" presId="urn:microsoft.com/office/officeart/2005/8/layout/process4"/>
    <dgm:cxn modelId="{23FDBBDA-C554-4BF6-9FD8-00478788A6CA}" type="presParOf" srcId="{4502971E-79AE-471B-B168-47ABF5D79FF3}" destId="{FFBF0FCC-2817-4AC0-B855-C257B73DFBB3}" srcOrd="0" destOrd="0" presId="urn:microsoft.com/office/officeart/2005/8/layout/process4"/>
    <dgm:cxn modelId="{3D443EC5-4E60-4F79-A3ED-A26A4512F354}" type="presParOf" srcId="{7B108163-8A9E-4D56-A031-82026E863090}" destId="{74E67932-AEF6-437C-BD3B-3DFC5DAF31AF}" srcOrd="1" destOrd="0" presId="urn:microsoft.com/office/officeart/2005/8/layout/process4"/>
    <dgm:cxn modelId="{476CDA8D-3E47-4A39-97BB-4058DE5820EE}" type="presParOf" srcId="{7B108163-8A9E-4D56-A031-82026E863090}" destId="{59B76053-B667-4A29-88AB-F301BB834061}" srcOrd="2" destOrd="0" presId="urn:microsoft.com/office/officeart/2005/8/layout/process4"/>
    <dgm:cxn modelId="{E6D1A668-AE2B-40E1-B575-F2F9B7A60577}" type="presParOf" srcId="{59B76053-B667-4A29-88AB-F301BB834061}" destId="{E83FDD49-A663-4F5E-AE0A-15A2AB1BE6DA}" srcOrd="0" destOrd="0" presId="urn:microsoft.com/office/officeart/2005/8/layout/process4"/>
    <dgm:cxn modelId="{E4B52502-A2B1-4792-8B6C-B7D459985113}" type="presParOf" srcId="{7B108163-8A9E-4D56-A031-82026E863090}" destId="{FC4DD8C9-CD04-4D39-BDB1-78C07C17E1A4}" srcOrd="3" destOrd="0" presId="urn:microsoft.com/office/officeart/2005/8/layout/process4"/>
    <dgm:cxn modelId="{5D315D9F-1CE6-4861-B50B-D23AF48BC632}" type="presParOf" srcId="{7B108163-8A9E-4D56-A031-82026E863090}" destId="{C7416ED0-4CD1-45D1-942A-8646B9EAAB10}" srcOrd="4" destOrd="0" presId="urn:microsoft.com/office/officeart/2005/8/layout/process4"/>
    <dgm:cxn modelId="{53FBE444-8C15-4D8E-B4EA-A779C9322694}" type="presParOf" srcId="{C7416ED0-4CD1-45D1-942A-8646B9EAAB10}" destId="{8DD7633C-5A88-4CFD-8CE2-ABD3CC962E4A}" srcOrd="0" destOrd="0" presId="urn:microsoft.com/office/officeart/2005/8/layout/process4"/>
    <dgm:cxn modelId="{BA457765-9696-4389-93B6-1EB84D495EB9}" type="presParOf" srcId="{7B108163-8A9E-4D56-A031-82026E863090}" destId="{15B5A088-42AA-4DBD-AB94-3A09FB552A3E}" srcOrd="5" destOrd="0" presId="urn:microsoft.com/office/officeart/2005/8/layout/process4"/>
    <dgm:cxn modelId="{79ED2766-E962-442A-982F-CB438F4A511A}" type="presParOf" srcId="{7B108163-8A9E-4D56-A031-82026E863090}" destId="{FE0EAF3B-B870-42F0-A4AB-08730DB7B788}" srcOrd="6" destOrd="0" presId="urn:microsoft.com/office/officeart/2005/8/layout/process4"/>
    <dgm:cxn modelId="{8C811291-941A-4A34-B7B2-307BDC34621D}" type="presParOf" srcId="{FE0EAF3B-B870-42F0-A4AB-08730DB7B788}" destId="{43CB0052-F42F-4AF9-99D8-4B930DD7F9EB}" srcOrd="0" destOrd="0" presId="urn:microsoft.com/office/officeart/2005/8/layout/process4"/>
    <dgm:cxn modelId="{DCAF6F89-56D9-499C-BFE1-AE7C45001013}" type="presParOf" srcId="{7B108163-8A9E-4D56-A031-82026E863090}" destId="{7B0FB606-A3F1-47AD-8547-430D6E2F69DD}" srcOrd="7" destOrd="0" presId="urn:microsoft.com/office/officeart/2005/8/layout/process4"/>
    <dgm:cxn modelId="{AA58C3FD-6764-458A-9991-1E195C9D2FE6}" type="presParOf" srcId="{7B108163-8A9E-4D56-A031-82026E863090}" destId="{9E785B68-E9B3-45B4-8232-F07877F74410}" srcOrd="8" destOrd="0" presId="urn:microsoft.com/office/officeart/2005/8/layout/process4"/>
    <dgm:cxn modelId="{FDF3B6E0-8D07-410E-B017-81590DB2A381}" type="presParOf" srcId="{9E785B68-E9B3-45B4-8232-F07877F74410}" destId="{83072104-41BD-4917-9828-17F2A75739D8}" srcOrd="0" destOrd="0" presId="urn:microsoft.com/office/officeart/2005/8/layout/process4"/>
    <dgm:cxn modelId="{A6A510D5-FEA9-4FDC-81CD-07352F8F0212}" type="presParOf" srcId="{7B108163-8A9E-4D56-A031-82026E863090}" destId="{C0BD4351-56A0-4BE7-98FC-B9C071BEE094}" srcOrd="9" destOrd="0" presId="urn:microsoft.com/office/officeart/2005/8/layout/process4"/>
    <dgm:cxn modelId="{5F483D71-6E2F-438A-AAF9-38586304C8C1}" type="presParOf" srcId="{7B108163-8A9E-4D56-A031-82026E863090}" destId="{579743CA-D2CA-4545-B28A-4CF4A539FA19}" srcOrd="10" destOrd="0" presId="urn:microsoft.com/office/officeart/2005/8/layout/process4"/>
    <dgm:cxn modelId="{92598C39-DED3-4E2C-8F44-6F638CB4B06F}" type="presParOf" srcId="{579743CA-D2CA-4545-B28A-4CF4A539FA19}" destId="{88E74984-8BF7-49B3-97D7-7AB151292587}" srcOrd="0" destOrd="0" presId="urn:microsoft.com/office/officeart/2005/8/layout/process4"/>
    <dgm:cxn modelId="{BEB02F47-48D5-478F-8266-0CFDCBB4619E}" type="presParOf" srcId="{7B108163-8A9E-4D56-A031-82026E863090}" destId="{D67FC3DF-4066-4E82-BEA0-ED1792ECA3AC}" srcOrd="11" destOrd="0" presId="urn:microsoft.com/office/officeart/2005/8/layout/process4"/>
    <dgm:cxn modelId="{5211485C-04B2-4BFE-A98A-E76479AC662F}" type="presParOf" srcId="{7B108163-8A9E-4D56-A031-82026E863090}" destId="{5EDBD8B1-617E-46EA-ABB9-F6D8034FA3AD}" srcOrd="12" destOrd="0" presId="urn:microsoft.com/office/officeart/2005/8/layout/process4"/>
    <dgm:cxn modelId="{F33197B8-5414-4297-B298-19CD8D5A1A70}" type="presParOf" srcId="{5EDBD8B1-617E-46EA-ABB9-F6D8034FA3AD}" destId="{75616790-E201-4CB7-8859-14032A5524D7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FC296DF-BC2A-4273-AAAC-A939C32AC201}" type="doc">
      <dgm:prSet loTypeId="urn:microsoft.com/office/officeart/2005/8/layout/vProcess5" loCatId="process" qsTypeId="urn:microsoft.com/office/officeart/2005/8/quickstyle/simple3" qsCatId="simple" csTypeId="urn:microsoft.com/office/officeart/2005/8/colors/colorful1#1" csCatId="colorful" phldr="1"/>
      <dgm:spPr/>
      <dgm:t>
        <a:bodyPr/>
        <a:lstStyle/>
        <a:p>
          <a:endParaRPr lang="ru-RU"/>
        </a:p>
      </dgm:t>
    </dgm:pt>
    <dgm:pt modelId="{95B684B4-30D8-436A-A93A-D3CB0B09BBF0}">
      <dgm:prSet phldrT="[Текст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kk-KZ" sz="2800" dirty="0" smtClean="0"/>
            <a:t>Қажетті мамандарды анықтау;</a:t>
          </a:r>
          <a:endParaRPr lang="ru-RU" sz="2800" dirty="0" smtClean="0"/>
        </a:p>
        <a:p>
          <a:pPr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9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B607ED06-DE18-401F-90BC-BC80A960704E}" type="parTrans" cxnId="{EA2198BC-2580-4177-B74B-CD2E0BFF769E}">
      <dgm:prSet/>
      <dgm:spPr/>
      <dgm:t>
        <a:bodyPr/>
        <a:lstStyle/>
        <a:p>
          <a:endParaRPr lang="ru-RU"/>
        </a:p>
      </dgm:t>
    </dgm:pt>
    <dgm:pt modelId="{F25C0A37-28D9-4CF0-B99D-DA096FE255EC}" type="sibTrans" cxnId="{EA2198BC-2580-4177-B74B-CD2E0BFF769E}">
      <dgm:prSet/>
      <dgm:spPr/>
      <dgm:t>
        <a:bodyPr/>
        <a:lstStyle/>
        <a:p>
          <a:endParaRPr lang="ru-RU"/>
        </a:p>
      </dgm:t>
    </dgm:pt>
    <dgm:pt modelId="{53E8F45E-2932-404D-9ED3-6AB123A85727}">
      <dgm:prSet custT="1"/>
      <dgm:spPr/>
      <dgm:t>
        <a:bodyPr/>
        <a:lstStyle/>
        <a:p>
          <a:pPr marL="0" marR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kk-KZ" sz="2800" dirty="0" smtClean="0"/>
            <a:t>Түлектерді жұмыспен қамтамасыз ету;</a:t>
          </a:r>
          <a:endParaRPr lang="ru-RU" sz="2800" dirty="0" smtClean="0"/>
        </a:p>
        <a:p>
          <a:pPr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900" dirty="0"/>
        </a:p>
      </dgm:t>
    </dgm:pt>
    <dgm:pt modelId="{BA578264-5F17-4A39-ADAA-A5C113C0BA45}" type="parTrans" cxnId="{92FE5215-054B-43AE-889B-1B0DB7C44476}">
      <dgm:prSet/>
      <dgm:spPr/>
      <dgm:t>
        <a:bodyPr/>
        <a:lstStyle/>
        <a:p>
          <a:endParaRPr lang="ru-RU"/>
        </a:p>
      </dgm:t>
    </dgm:pt>
    <dgm:pt modelId="{3ED22E43-A015-4C39-9062-3AE041742782}" type="sibTrans" cxnId="{92FE5215-054B-43AE-889B-1B0DB7C44476}">
      <dgm:prSet/>
      <dgm:spPr/>
      <dgm:t>
        <a:bodyPr/>
        <a:lstStyle/>
        <a:p>
          <a:endParaRPr lang="ru-RU"/>
        </a:p>
      </dgm:t>
    </dgm:pt>
    <dgm:pt modelId="{229101D7-3B78-4543-B55D-1B7AFD10110D}">
      <dgm:prSet custT="1"/>
      <dgm:spPr/>
      <dgm:t>
        <a:bodyPr/>
        <a:lstStyle/>
        <a:p>
          <a:pPr algn="ctr"/>
          <a:r>
            <a:rPr lang="kk-KZ" sz="2800" dirty="0" smtClean="0"/>
            <a:t>Техникалық және кәсіптік білім беру саласын қаржыландыру </a:t>
          </a:r>
          <a:endParaRPr lang="ru-RU" sz="2800" dirty="0"/>
        </a:p>
      </dgm:t>
    </dgm:pt>
    <dgm:pt modelId="{9192D667-A18F-4C58-A827-B75402F0CA37}" type="parTrans" cxnId="{00F59009-6952-44DA-87ED-51D45EA7C824}">
      <dgm:prSet/>
      <dgm:spPr/>
      <dgm:t>
        <a:bodyPr/>
        <a:lstStyle/>
        <a:p>
          <a:endParaRPr lang="ru-RU"/>
        </a:p>
      </dgm:t>
    </dgm:pt>
    <dgm:pt modelId="{AD150D69-4A23-44A4-B0AC-584B4E5910F5}" type="sibTrans" cxnId="{00F59009-6952-44DA-87ED-51D45EA7C824}">
      <dgm:prSet/>
      <dgm:spPr/>
      <dgm:t>
        <a:bodyPr/>
        <a:lstStyle/>
        <a:p>
          <a:endParaRPr lang="ru-RU"/>
        </a:p>
      </dgm:t>
    </dgm:pt>
    <dgm:pt modelId="{5FC80B4B-8FC1-4C16-8F81-236A029A2D02}" type="pres">
      <dgm:prSet presAssocID="{9FC296DF-BC2A-4273-AAAC-A939C32AC201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335BCCD-6908-4700-858E-19C5F07ECBA5}" type="pres">
      <dgm:prSet presAssocID="{9FC296DF-BC2A-4273-AAAC-A939C32AC201}" presName="dummyMaxCanvas" presStyleCnt="0">
        <dgm:presLayoutVars/>
      </dgm:prSet>
      <dgm:spPr/>
    </dgm:pt>
    <dgm:pt modelId="{1F16D465-FAFD-4273-8567-10546436B612}" type="pres">
      <dgm:prSet presAssocID="{9FC296DF-BC2A-4273-AAAC-A939C32AC201}" presName="ThreeNodes_1" presStyleLbl="node1" presStyleIdx="0" presStyleCnt="3" custScaleY="63892" custLinFactNeighborX="1029" custLinFactNeighborY="910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DF34C1C-8BCC-4922-8C83-7A30B06EE856}" type="pres">
      <dgm:prSet presAssocID="{9FC296DF-BC2A-4273-AAAC-A939C32AC201}" presName="ThreeNodes_2" presStyleLbl="node1" presStyleIdx="1" presStyleCnt="3" custScaleY="82101" custLinFactNeighborX="-3678" custLinFactNeighborY="-165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4E1BD89-0F64-42D5-B6F7-785AF576D7DF}" type="pres">
      <dgm:prSet presAssocID="{9FC296DF-BC2A-4273-AAAC-A939C32AC201}" presName="ThreeNodes_3" presStyleLbl="node1" presStyleIdx="2" presStyleCnt="3" custScaleY="82101" custLinFactNeighborX="-10171" custLinFactNeighborY="-1010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80810EB-FEC2-41CF-99E5-A4E29466D3EF}" type="pres">
      <dgm:prSet presAssocID="{9FC296DF-BC2A-4273-AAAC-A939C32AC201}" presName="ThreeConn_1-2" presStyleLbl="f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BA9A6BD-7C56-4D1E-9E35-E5AD3FF87AA7}" type="pres">
      <dgm:prSet presAssocID="{9FC296DF-BC2A-4273-AAAC-A939C32AC201}" presName="ThreeConn_2-3" presStyleLbl="fgAccFollowNode1" presStyleIdx="1" presStyleCnt="2" custLinFactNeighborX="-38355" custLinFactNeighborY="-2897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54EB997-9D0A-4BCF-B5E8-95792B36A6E1}" type="pres">
      <dgm:prSet presAssocID="{9FC296DF-BC2A-4273-AAAC-A939C32AC201}" presName="ThreeNodes_1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1B1C344-FA62-429B-9AE7-2C0EDE8BBCB6}" type="pres">
      <dgm:prSet presAssocID="{9FC296DF-BC2A-4273-AAAC-A939C32AC201}" presName="ThreeNodes_2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675BFCF-9BB4-4BF2-90D2-9676B58B93EF}" type="pres">
      <dgm:prSet presAssocID="{9FC296DF-BC2A-4273-AAAC-A939C32AC201}" presName="ThreeNodes_3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DC5CB09-72FB-4F56-8325-293E9C705161}" type="presOf" srcId="{229101D7-3B78-4543-B55D-1B7AFD10110D}" destId="{A675BFCF-9BB4-4BF2-90D2-9676B58B93EF}" srcOrd="1" destOrd="0" presId="urn:microsoft.com/office/officeart/2005/8/layout/vProcess5"/>
    <dgm:cxn modelId="{9E3A25B9-4701-4EDF-807F-F90CFEFA9422}" type="presOf" srcId="{95B684B4-30D8-436A-A93A-D3CB0B09BBF0}" destId="{1F16D465-FAFD-4273-8567-10546436B612}" srcOrd="0" destOrd="0" presId="urn:microsoft.com/office/officeart/2005/8/layout/vProcess5"/>
    <dgm:cxn modelId="{00F59009-6952-44DA-87ED-51D45EA7C824}" srcId="{9FC296DF-BC2A-4273-AAAC-A939C32AC201}" destId="{229101D7-3B78-4543-B55D-1B7AFD10110D}" srcOrd="2" destOrd="0" parTransId="{9192D667-A18F-4C58-A827-B75402F0CA37}" sibTransId="{AD150D69-4A23-44A4-B0AC-584B4E5910F5}"/>
    <dgm:cxn modelId="{FB009E86-180A-40D8-A920-1B168DEFFE48}" type="presOf" srcId="{53E8F45E-2932-404D-9ED3-6AB123A85727}" destId="{91B1C344-FA62-429B-9AE7-2C0EDE8BBCB6}" srcOrd="1" destOrd="0" presId="urn:microsoft.com/office/officeart/2005/8/layout/vProcess5"/>
    <dgm:cxn modelId="{1BE6E499-07FB-4BF0-9D16-95467CEA523E}" type="presOf" srcId="{3ED22E43-A015-4C39-9062-3AE041742782}" destId="{FBA9A6BD-7C56-4D1E-9E35-E5AD3FF87AA7}" srcOrd="0" destOrd="0" presId="urn:microsoft.com/office/officeart/2005/8/layout/vProcess5"/>
    <dgm:cxn modelId="{31971895-3372-405F-AA22-F5A01BC38924}" type="presOf" srcId="{53E8F45E-2932-404D-9ED3-6AB123A85727}" destId="{3DF34C1C-8BCC-4922-8C83-7A30B06EE856}" srcOrd="0" destOrd="0" presId="urn:microsoft.com/office/officeart/2005/8/layout/vProcess5"/>
    <dgm:cxn modelId="{49BDA48E-F860-402C-978B-528A471A0382}" type="presOf" srcId="{95B684B4-30D8-436A-A93A-D3CB0B09BBF0}" destId="{354EB997-9D0A-4BCF-B5E8-95792B36A6E1}" srcOrd="1" destOrd="0" presId="urn:microsoft.com/office/officeart/2005/8/layout/vProcess5"/>
    <dgm:cxn modelId="{E7DFD83E-CEEB-4B9C-BE2C-59416A46EBA0}" type="presOf" srcId="{9FC296DF-BC2A-4273-AAAC-A939C32AC201}" destId="{5FC80B4B-8FC1-4C16-8F81-236A029A2D02}" srcOrd="0" destOrd="0" presId="urn:microsoft.com/office/officeart/2005/8/layout/vProcess5"/>
    <dgm:cxn modelId="{92FE5215-054B-43AE-889B-1B0DB7C44476}" srcId="{9FC296DF-BC2A-4273-AAAC-A939C32AC201}" destId="{53E8F45E-2932-404D-9ED3-6AB123A85727}" srcOrd="1" destOrd="0" parTransId="{BA578264-5F17-4A39-ADAA-A5C113C0BA45}" sibTransId="{3ED22E43-A015-4C39-9062-3AE041742782}"/>
    <dgm:cxn modelId="{EA2198BC-2580-4177-B74B-CD2E0BFF769E}" srcId="{9FC296DF-BC2A-4273-AAAC-A939C32AC201}" destId="{95B684B4-30D8-436A-A93A-D3CB0B09BBF0}" srcOrd="0" destOrd="0" parTransId="{B607ED06-DE18-401F-90BC-BC80A960704E}" sibTransId="{F25C0A37-28D9-4CF0-B99D-DA096FE255EC}"/>
    <dgm:cxn modelId="{BA24E311-5745-4EB9-A77E-E1994CE97225}" type="presOf" srcId="{229101D7-3B78-4543-B55D-1B7AFD10110D}" destId="{54E1BD89-0F64-42D5-B6F7-785AF576D7DF}" srcOrd="0" destOrd="0" presId="urn:microsoft.com/office/officeart/2005/8/layout/vProcess5"/>
    <dgm:cxn modelId="{55F49464-B925-49E7-A3D5-6ADCE43A44DC}" type="presOf" srcId="{F25C0A37-28D9-4CF0-B99D-DA096FE255EC}" destId="{E80810EB-FEC2-41CF-99E5-A4E29466D3EF}" srcOrd="0" destOrd="0" presId="urn:microsoft.com/office/officeart/2005/8/layout/vProcess5"/>
    <dgm:cxn modelId="{020DDCC1-04CE-482E-ADF0-8A0EBFDE029E}" type="presParOf" srcId="{5FC80B4B-8FC1-4C16-8F81-236A029A2D02}" destId="{F335BCCD-6908-4700-858E-19C5F07ECBA5}" srcOrd="0" destOrd="0" presId="urn:microsoft.com/office/officeart/2005/8/layout/vProcess5"/>
    <dgm:cxn modelId="{AA308F05-E083-4052-AB39-851EA0C94537}" type="presParOf" srcId="{5FC80B4B-8FC1-4C16-8F81-236A029A2D02}" destId="{1F16D465-FAFD-4273-8567-10546436B612}" srcOrd="1" destOrd="0" presId="urn:microsoft.com/office/officeart/2005/8/layout/vProcess5"/>
    <dgm:cxn modelId="{F88A663C-AD6F-47C5-9C49-70006F1A1618}" type="presParOf" srcId="{5FC80B4B-8FC1-4C16-8F81-236A029A2D02}" destId="{3DF34C1C-8BCC-4922-8C83-7A30B06EE856}" srcOrd="2" destOrd="0" presId="urn:microsoft.com/office/officeart/2005/8/layout/vProcess5"/>
    <dgm:cxn modelId="{3EF6149C-3A25-4614-A3C8-C069AA2E6106}" type="presParOf" srcId="{5FC80B4B-8FC1-4C16-8F81-236A029A2D02}" destId="{54E1BD89-0F64-42D5-B6F7-785AF576D7DF}" srcOrd="3" destOrd="0" presId="urn:microsoft.com/office/officeart/2005/8/layout/vProcess5"/>
    <dgm:cxn modelId="{A70DC44D-76AC-402C-8BE1-0FC7F0197BFF}" type="presParOf" srcId="{5FC80B4B-8FC1-4C16-8F81-236A029A2D02}" destId="{E80810EB-FEC2-41CF-99E5-A4E29466D3EF}" srcOrd="4" destOrd="0" presId="urn:microsoft.com/office/officeart/2005/8/layout/vProcess5"/>
    <dgm:cxn modelId="{2D9D60AF-8EE4-42B9-92FB-A50688E2D40B}" type="presParOf" srcId="{5FC80B4B-8FC1-4C16-8F81-236A029A2D02}" destId="{FBA9A6BD-7C56-4D1E-9E35-E5AD3FF87AA7}" srcOrd="5" destOrd="0" presId="urn:microsoft.com/office/officeart/2005/8/layout/vProcess5"/>
    <dgm:cxn modelId="{351B04A2-D1A9-41F7-BD97-312CD218AB40}" type="presParOf" srcId="{5FC80B4B-8FC1-4C16-8F81-236A029A2D02}" destId="{354EB997-9D0A-4BCF-B5E8-95792B36A6E1}" srcOrd="6" destOrd="0" presId="urn:microsoft.com/office/officeart/2005/8/layout/vProcess5"/>
    <dgm:cxn modelId="{FF71A5F1-6DB3-42BA-8405-173C65D585AC}" type="presParOf" srcId="{5FC80B4B-8FC1-4C16-8F81-236A029A2D02}" destId="{91B1C344-FA62-429B-9AE7-2C0EDE8BBCB6}" srcOrd="7" destOrd="0" presId="urn:microsoft.com/office/officeart/2005/8/layout/vProcess5"/>
    <dgm:cxn modelId="{F6CA84E3-7FC6-41F7-973C-D3D316D933C5}" type="presParOf" srcId="{5FC80B4B-8FC1-4C16-8F81-236A029A2D02}" destId="{A675BFCF-9BB4-4BF2-90D2-9676B58B93EF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4B580A8-9BC2-45BE-94FC-6B0F8788B785}" type="doc">
      <dgm:prSet loTypeId="urn:microsoft.com/office/officeart/2008/layout/VerticalCurvedList" loCatId="list" qsTypeId="urn:microsoft.com/office/officeart/2005/8/quickstyle/simple3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56079D62-9BCE-46E8-8184-41A3E4FDBCB3}">
      <dgm:prSet/>
      <dgm:spPr/>
      <dgm:t>
        <a:bodyPr/>
        <a:lstStyle/>
        <a:p>
          <a:r>
            <a:rPr lang="kk-KZ" b="1" dirty="0" smtClean="0">
              <a:solidFill>
                <a:srgbClr val="002060"/>
              </a:solidFill>
            </a:rPr>
            <a:t>Кәсіптік-техникалық білім беру ұйымдарын бизнесмендерге сенімді басқаруға беруді</a:t>
          </a:r>
          <a:endParaRPr lang="ru-RU" dirty="0">
            <a:solidFill>
              <a:srgbClr val="002060"/>
            </a:solidFill>
          </a:endParaRPr>
        </a:p>
      </dgm:t>
    </dgm:pt>
    <dgm:pt modelId="{74B21691-9FEE-49E1-BAEC-7AB299CCC3BA}" type="parTrans" cxnId="{120E41E4-1EE5-4DFA-8B4E-EAB9FC41CD1D}">
      <dgm:prSet/>
      <dgm:spPr/>
      <dgm:t>
        <a:bodyPr/>
        <a:lstStyle/>
        <a:p>
          <a:endParaRPr lang="ru-RU"/>
        </a:p>
      </dgm:t>
    </dgm:pt>
    <dgm:pt modelId="{5A9B309A-500A-42E0-BB45-8FB620E8851B}" type="sibTrans" cxnId="{120E41E4-1EE5-4DFA-8B4E-EAB9FC41CD1D}">
      <dgm:prSet/>
      <dgm:spPr/>
      <dgm:t>
        <a:bodyPr/>
        <a:lstStyle/>
        <a:p>
          <a:endParaRPr lang="ru-RU"/>
        </a:p>
      </dgm:t>
    </dgm:pt>
    <dgm:pt modelId="{D2FF8234-9907-482E-8B6A-A0A17165F2AD}">
      <dgm:prSet/>
      <dgm:spPr/>
      <dgm:t>
        <a:bodyPr/>
        <a:lstStyle/>
        <a:p>
          <a:r>
            <a:rPr lang="kk-KZ" b="1" dirty="0" smtClean="0">
              <a:solidFill>
                <a:srgbClr val="002060"/>
              </a:solidFill>
            </a:rPr>
            <a:t>Мемлекеттік-жеке меншік әріптестік принциптеріне негізделген жаңа оқыту моделін құру т.б. мәселені қамтиды</a:t>
          </a:r>
          <a:endParaRPr lang="ru-RU" dirty="0">
            <a:solidFill>
              <a:srgbClr val="002060"/>
            </a:solidFill>
          </a:endParaRPr>
        </a:p>
      </dgm:t>
    </dgm:pt>
    <dgm:pt modelId="{E481A354-0F24-4210-9BE7-E204EC8DA677}" type="parTrans" cxnId="{B98F9DAA-7E7A-4C03-A08E-EA34E961097D}">
      <dgm:prSet/>
      <dgm:spPr/>
      <dgm:t>
        <a:bodyPr/>
        <a:lstStyle/>
        <a:p>
          <a:endParaRPr lang="ru-RU"/>
        </a:p>
      </dgm:t>
    </dgm:pt>
    <dgm:pt modelId="{D6DB4D35-701E-4292-9A84-595AEB06CAE2}" type="sibTrans" cxnId="{B98F9DAA-7E7A-4C03-A08E-EA34E961097D}">
      <dgm:prSet/>
      <dgm:spPr/>
      <dgm:t>
        <a:bodyPr/>
        <a:lstStyle/>
        <a:p>
          <a:endParaRPr lang="ru-RU"/>
        </a:p>
      </dgm:t>
    </dgm:pt>
    <dgm:pt modelId="{4CB14744-3CCF-4881-88DB-7EB76D9FA1EB}">
      <dgm:prSet/>
      <dgm:spPr/>
      <dgm:t>
        <a:bodyPr/>
        <a:lstStyle/>
        <a:p>
          <a:r>
            <a:rPr lang="kk-KZ" b="1" dirty="0" smtClean="0">
              <a:solidFill>
                <a:srgbClr val="002060"/>
              </a:solidFill>
            </a:rPr>
            <a:t>Аграрлық секторға маман даярлауды </a:t>
          </a:r>
          <a:endParaRPr lang="ru-RU" dirty="0">
            <a:solidFill>
              <a:srgbClr val="002060"/>
            </a:solidFill>
          </a:endParaRPr>
        </a:p>
      </dgm:t>
    </dgm:pt>
    <dgm:pt modelId="{238901F5-7380-4EEC-8569-0A0089B061F1}" type="parTrans" cxnId="{EA434DE9-AB47-4977-B9AC-D074F8285A0F}">
      <dgm:prSet/>
      <dgm:spPr/>
      <dgm:t>
        <a:bodyPr/>
        <a:lstStyle/>
        <a:p>
          <a:endParaRPr lang="ru-RU"/>
        </a:p>
      </dgm:t>
    </dgm:pt>
    <dgm:pt modelId="{9771DF56-CED7-4D50-A8E5-13914D4D6AE9}" type="sibTrans" cxnId="{EA434DE9-AB47-4977-B9AC-D074F8285A0F}">
      <dgm:prSet/>
      <dgm:spPr/>
      <dgm:t>
        <a:bodyPr/>
        <a:lstStyle/>
        <a:p>
          <a:endParaRPr lang="ru-RU"/>
        </a:p>
      </dgm:t>
    </dgm:pt>
    <dgm:pt modelId="{7A032171-2BD6-4A49-AD6B-B1A807E8BC53}" type="pres">
      <dgm:prSet presAssocID="{94B580A8-9BC2-45BE-94FC-6B0F8788B785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0C03348F-4AA4-4A6E-80D5-D067940EAD0F}" type="pres">
      <dgm:prSet presAssocID="{94B580A8-9BC2-45BE-94FC-6B0F8788B785}" presName="Name1" presStyleCnt="0"/>
      <dgm:spPr/>
    </dgm:pt>
    <dgm:pt modelId="{6E6E9E0A-8F03-4588-B95A-6951E6A1552E}" type="pres">
      <dgm:prSet presAssocID="{94B580A8-9BC2-45BE-94FC-6B0F8788B785}" presName="cycle" presStyleCnt="0"/>
      <dgm:spPr/>
    </dgm:pt>
    <dgm:pt modelId="{5B68CD9D-7797-4624-A679-F0843FBC2C9B}" type="pres">
      <dgm:prSet presAssocID="{94B580A8-9BC2-45BE-94FC-6B0F8788B785}" presName="srcNode" presStyleLbl="node1" presStyleIdx="0" presStyleCnt="3"/>
      <dgm:spPr/>
    </dgm:pt>
    <dgm:pt modelId="{EEDE9C55-9137-4CD2-984F-99A716DB4CCE}" type="pres">
      <dgm:prSet presAssocID="{94B580A8-9BC2-45BE-94FC-6B0F8788B785}" presName="conn" presStyleLbl="parChTrans1D2" presStyleIdx="0" presStyleCnt="1"/>
      <dgm:spPr/>
      <dgm:t>
        <a:bodyPr/>
        <a:lstStyle/>
        <a:p>
          <a:endParaRPr lang="ru-RU"/>
        </a:p>
      </dgm:t>
    </dgm:pt>
    <dgm:pt modelId="{8F34ADB9-6484-431B-A865-F0C6FF8F1739}" type="pres">
      <dgm:prSet presAssocID="{94B580A8-9BC2-45BE-94FC-6B0F8788B785}" presName="extraNode" presStyleLbl="node1" presStyleIdx="0" presStyleCnt="3"/>
      <dgm:spPr/>
    </dgm:pt>
    <dgm:pt modelId="{C71593F1-7CE1-49D3-991A-12BFE090AF50}" type="pres">
      <dgm:prSet presAssocID="{94B580A8-9BC2-45BE-94FC-6B0F8788B785}" presName="dstNode" presStyleLbl="node1" presStyleIdx="0" presStyleCnt="3"/>
      <dgm:spPr/>
    </dgm:pt>
    <dgm:pt modelId="{2B146F20-0BA5-4454-AEFB-9981850AA28E}" type="pres">
      <dgm:prSet presAssocID="{56079D62-9BCE-46E8-8184-41A3E4FDBCB3}" presName="text_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D51064F-CAA3-4285-B44B-BC221A17D88B}" type="pres">
      <dgm:prSet presAssocID="{56079D62-9BCE-46E8-8184-41A3E4FDBCB3}" presName="accent_1" presStyleCnt="0"/>
      <dgm:spPr/>
    </dgm:pt>
    <dgm:pt modelId="{F3BE040D-4E5E-46BE-9E89-152562A11041}" type="pres">
      <dgm:prSet presAssocID="{56079D62-9BCE-46E8-8184-41A3E4FDBCB3}" presName="accentRepeatNode" presStyleLbl="solidFgAcc1" presStyleIdx="0" presStyleCnt="3"/>
      <dgm:spPr/>
    </dgm:pt>
    <dgm:pt modelId="{BA224916-201A-4A50-8BDA-D578DAAF4894}" type="pres">
      <dgm:prSet presAssocID="{4CB14744-3CCF-4881-88DB-7EB76D9FA1EB}" presName="text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C7A0FEA-A383-4C8D-A57F-26320F05DD20}" type="pres">
      <dgm:prSet presAssocID="{4CB14744-3CCF-4881-88DB-7EB76D9FA1EB}" presName="accent_2" presStyleCnt="0"/>
      <dgm:spPr/>
    </dgm:pt>
    <dgm:pt modelId="{268D281C-6985-40CF-A5AC-8E0DF3090184}" type="pres">
      <dgm:prSet presAssocID="{4CB14744-3CCF-4881-88DB-7EB76D9FA1EB}" presName="accentRepeatNode" presStyleLbl="solidFgAcc1" presStyleIdx="1" presStyleCnt="3"/>
      <dgm:spPr/>
    </dgm:pt>
    <dgm:pt modelId="{EFEAC681-C43B-4B32-906A-702F489BEC42}" type="pres">
      <dgm:prSet presAssocID="{D2FF8234-9907-482E-8B6A-A0A17165F2AD}" presName="text_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773A3D9-495D-4B71-B027-D85E71A85BB2}" type="pres">
      <dgm:prSet presAssocID="{D2FF8234-9907-482E-8B6A-A0A17165F2AD}" presName="accent_3" presStyleCnt="0"/>
      <dgm:spPr/>
    </dgm:pt>
    <dgm:pt modelId="{42F126BF-AC36-4473-8517-C43F544C8199}" type="pres">
      <dgm:prSet presAssocID="{D2FF8234-9907-482E-8B6A-A0A17165F2AD}" presName="accentRepeatNode" presStyleLbl="solidFgAcc1" presStyleIdx="2" presStyleCnt="3"/>
      <dgm:spPr/>
    </dgm:pt>
  </dgm:ptLst>
  <dgm:cxnLst>
    <dgm:cxn modelId="{120E41E4-1EE5-4DFA-8B4E-EAB9FC41CD1D}" srcId="{94B580A8-9BC2-45BE-94FC-6B0F8788B785}" destId="{56079D62-9BCE-46E8-8184-41A3E4FDBCB3}" srcOrd="0" destOrd="0" parTransId="{74B21691-9FEE-49E1-BAEC-7AB299CCC3BA}" sibTransId="{5A9B309A-500A-42E0-BB45-8FB620E8851B}"/>
    <dgm:cxn modelId="{B98F9DAA-7E7A-4C03-A08E-EA34E961097D}" srcId="{94B580A8-9BC2-45BE-94FC-6B0F8788B785}" destId="{D2FF8234-9907-482E-8B6A-A0A17165F2AD}" srcOrd="2" destOrd="0" parTransId="{E481A354-0F24-4210-9BE7-E204EC8DA677}" sibTransId="{D6DB4D35-701E-4292-9A84-595AEB06CAE2}"/>
    <dgm:cxn modelId="{EA434DE9-AB47-4977-B9AC-D074F8285A0F}" srcId="{94B580A8-9BC2-45BE-94FC-6B0F8788B785}" destId="{4CB14744-3CCF-4881-88DB-7EB76D9FA1EB}" srcOrd="1" destOrd="0" parTransId="{238901F5-7380-4EEC-8569-0A0089B061F1}" sibTransId="{9771DF56-CED7-4D50-A8E5-13914D4D6AE9}"/>
    <dgm:cxn modelId="{0545F28C-4575-4185-A651-95CD232BB644}" type="presOf" srcId="{4CB14744-3CCF-4881-88DB-7EB76D9FA1EB}" destId="{BA224916-201A-4A50-8BDA-D578DAAF4894}" srcOrd="0" destOrd="0" presId="urn:microsoft.com/office/officeart/2008/layout/VerticalCurvedList"/>
    <dgm:cxn modelId="{E1FA0BEA-DD5F-4B5B-9DB7-1C5FC3915143}" type="presOf" srcId="{5A9B309A-500A-42E0-BB45-8FB620E8851B}" destId="{EEDE9C55-9137-4CD2-984F-99A716DB4CCE}" srcOrd="0" destOrd="0" presId="urn:microsoft.com/office/officeart/2008/layout/VerticalCurvedList"/>
    <dgm:cxn modelId="{7E509F12-3E18-4078-AE6D-6134CB3620BF}" type="presOf" srcId="{56079D62-9BCE-46E8-8184-41A3E4FDBCB3}" destId="{2B146F20-0BA5-4454-AEFB-9981850AA28E}" srcOrd="0" destOrd="0" presId="urn:microsoft.com/office/officeart/2008/layout/VerticalCurvedList"/>
    <dgm:cxn modelId="{BA61E034-61A5-486C-9B43-7EB055882F17}" type="presOf" srcId="{D2FF8234-9907-482E-8B6A-A0A17165F2AD}" destId="{EFEAC681-C43B-4B32-906A-702F489BEC42}" srcOrd="0" destOrd="0" presId="urn:microsoft.com/office/officeart/2008/layout/VerticalCurvedList"/>
    <dgm:cxn modelId="{8E14B7C2-1295-4B48-832B-E868245DF933}" type="presOf" srcId="{94B580A8-9BC2-45BE-94FC-6B0F8788B785}" destId="{7A032171-2BD6-4A49-AD6B-B1A807E8BC53}" srcOrd="0" destOrd="0" presId="urn:microsoft.com/office/officeart/2008/layout/VerticalCurvedList"/>
    <dgm:cxn modelId="{633949D6-A361-4F96-A810-06DBA4893E5D}" type="presParOf" srcId="{7A032171-2BD6-4A49-AD6B-B1A807E8BC53}" destId="{0C03348F-4AA4-4A6E-80D5-D067940EAD0F}" srcOrd="0" destOrd="0" presId="urn:microsoft.com/office/officeart/2008/layout/VerticalCurvedList"/>
    <dgm:cxn modelId="{9CB61DF9-2067-46BB-81BC-DABB7F980F65}" type="presParOf" srcId="{0C03348F-4AA4-4A6E-80D5-D067940EAD0F}" destId="{6E6E9E0A-8F03-4588-B95A-6951E6A1552E}" srcOrd="0" destOrd="0" presId="urn:microsoft.com/office/officeart/2008/layout/VerticalCurvedList"/>
    <dgm:cxn modelId="{35A1CE11-2AB0-4926-BAEA-F9B5E5C8ECD0}" type="presParOf" srcId="{6E6E9E0A-8F03-4588-B95A-6951E6A1552E}" destId="{5B68CD9D-7797-4624-A679-F0843FBC2C9B}" srcOrd="0" destOrd="0" presId="urn:microsoft.com/office/officeart/2008/layout/VerticalCurvedList"/>
    <dgm:cxn modelId="{22E159AD-1236-4EC8-8F97-69986929CBD4}" type="presParOf" srcId="{6E6E9E0A-8F03-4588-B95A-6951E6A1552E}" destId="{EEDE9C55-9137-4CD2-984F-99A716DB4CCE}" srcOrd="1" destOrd="0" presId="urn:microsoft.com/office/officeart/2008/layout/VerticalCurvedList"/>
    <dgm:cxn modelId="{6957F197-0F35-45C7-AC22-468E5C7F3F83}" type="presParOf" srcId="{6E6E9E0A-8F03-4588-B95A-6951E6A1552E}" destId="{8F34ADB9-6484-431B-A865-F0C6FF8F1739}" srcOrd="2" destOrd="0" presId="urn:microsoft.com/office/officeart/2008/layout/VerticalCurvedList"/>
    <dgm:cxn modelId="{B233578B-22A0-40BB-802C-AD5DAA146F99}" type="presParOf" srcId="{6E6E9E0A-8F03-4588-B95A-6951E6A1552E}" destId="{C71593F1-7CE1-49D3-991A-12BFE090AF50}" srcOrd="3" destOrd="0" presId="urn:microsoft.com/office/officeart/2008/layout/VerticalCurvedList"/>
    <dgm:cxn modelId="{3578FA08-EB5F-4018-9976-2F05265FE1FD}" type="presParOf" srcId="{0C03348F-4AA4-4A6E-80D5-D067940EAD0F}" destId="{2B146F20-0BA5-4454-AEFB-9981850AA28E}" srcOrd="1" destOrd="0" presId="urn:microsoft.com/office/officeart/2008/layout/VerticalCurvedList"/>
    <dgm:cxn modelId="{FAC65A3B-ADA6-4066-ADF1-EB4936098283}" type="presParOf" srcId="{0C03348F-4AA4-4A6E-80D5-D067940EAD0F}" destId="{DD51064F-CAA3-4285-B44B-BC221A17D88B}" srcOrd="2" destOrd="0" presId="urn:microsoft.com/office/officeart/2008/layout/VerticalCurvedList"/>
    <dgm:cxn modelId="{A31A4416-DC89-4D29-8FB2-430EF858ACDA}" type="presParOf" srcId="{DD51064F-CAA3-4285-B44B-BC221A17D88B}" destId="{F3BE040D-4E5E-46BE-9E89-152562A11041}" srcOrd="0" destOrd="0" presId="urn:microsoft.com/office/officeart/2008/layout/VerticalCurvedList"/>
    <dgm:cxn modelId="{7EABA9CD-4D14-4218-9454-84FA705C5D2E}" type="presParOf" srcId="{0C03348F-4AA4-4A6E-80D5-D067940EAD0F}" destId="{BA224916-201A-4A50-8BDA-D578DAAF4894}" srcOrd="3" destOrd="0" presId="urn:microsoft.com/office/officeart/2008/layout/VerticalCurvedList"/>
    <dgm:cxn modelId="{16E4CA51-9805-4505-8907-8E20E933FA15}" type="presParOf" srcId="{0C03348F-4AA4-4A6E-80D5-D067940EAD0F}" destId="{0C7A0FEA-A383-4C8D-A57F-26320F05DD20}" srcOrd="4" destOrd="0" presId="urn:microsoft.com/office/officeart/2008/layout/VerticalCurvedList"/>
    <dgm:cxn modelId="{400CBA02-D58E-434E-BF22-482E1C148D4E}" type="presParOf" srcId="{0C7A0FEA-A383-4C8D-A57F-26320F05DD20}" destId="{268D281C-6985-40CF-A5AC-8E0DF3090184}" srcOrd="0" destOrd="0" presId="urn:microsoft.com/office/officeart/2008/layout/VerticalCurvedList"/>
    <dgm:cxn modelId="{B2DB089B-55E1-4824-85FB-1CBA31627B42}" type="presParOf" srcId="{0C03348F-4AA4-4A6E-80D5-D067940EAD0F}" destId="{EFEAC681-C43B-4B32-906A-702F489BEC42}" srcOrd="5" destOrd="0" presId="urn:microsoft.com/office/officeart/2008/layout/VerticalCurvedList"/>
    <dgm:cxn modelId="{FC9AB06C-9228-4BFB-BB54-2B4CD99B7A71}" type="presParOf" srcId="{0C03348F-4AA4-4A6E-80D5-D067940EAD0F}" destId="{F773A3D9-495D-4B71-B027-D85E71A85BB2}" srcOrd="6" destOrd="0" presId="urn:microsoft.com/office/officeart/2008/layout/VerticalCurvedList"/>
    <dgm:cxn modelId="{549DCC59-EA4B-498C-939F-90785126B662}" type="presParOf" srcId="{F773A3D9-495D-4B71-B027-D85E71A85BB2}" destId="{42F126BF-AC36-4473-8517-C43F544C8199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EBBBF88-A305-467D-A4BC-5723A57E893F}" type="doc">
      <dgm:prSet loTypeId="urn:microsoft.com/office/officeart/2009/3/layout/IncreasingArrowsProcess" loCatId="process" qsTypeId="urn:microsoft.com/office/officeart/2005/8/quickstyle/simple1" qsCatId="simple" csTypeId="urn:microsoft.com/office/officeart/2005/8/colors/accent1_3" csCatId="accent1" phldr="1"/>
      <dgm:spPr/>
      <dgm:t>
        <a:bodyPr/>
        <a:lstStyle/>
        <a:p>
          <a:endParaRPr lang="ru-RU"/>
        </a:p>
      </dgm:t>
    </dgm:pt>
    <dgm:pt modelId="{7DB69E45-0424-4E6A-9A85-6B5B685EEB80}">
      <dgm:prSet phldrT="[Текст]"/>
      <dgm:spPr/>
      <dgm:t>
        <a:bodyPr/>
        <a:lstStyle/>
        <a:p>
          <a:r>
            <a:rPr lang="en-US" dirty="0" smtClean="0"/>
            <a:t>1</a:t>
          </a:r>
          <a:endParaRPr lang="ru-RU" dirty="0"/>
        </a:p>
      </dgm:t>
    </dgm:pt>
    <dgm:pt modelId="{C64ADBBD-B219-4576-86B1-5679B98B0327}" type="parTrans" cxnId="{28E3E3C6-492E-4D46-8A2E-27C78571DFD2}">
      <dgm:prSet/>
      <dgm:spPr/>
      <dgm:t>
        <a:bodyPr/>
        <a:lstStyle/>
        <a:p>
          <a:endParaRPr lang="ru-RU"/>
        </a:p>
      </dgm:t>
    </dgm:pt>
    <dgm:pt modelId="{B23EB2C1-9B55-459D-A667-2DDEDACE5547}" type="sibTrans" cxnId="{28E3E3C6-492E-4D46-8A2E-27C78571DFD2}">
      <dgm:prSet/>
      <dgm:spPr/>
      <dgm:t>
        <a:bodyPr/>
        <a:lstStyle/>
        <a:p>
          <a:endParaRPr lang="ru-RU"/>
        </a:p>
      </dgm:t>
    </dgm:pt>
    <dgm:pt modelId="{C8C6FAB9-3AC9-4074-B3C6-AB75FDCE3812}">
      <dgm:prSet phldrT="[Текст]"/>
      <dgm:spPr/>
      <dgm:t>
        <a:bodyPr/>
        <a:lstStyle/>
        <a:p>
          <a:pPr algn="l"/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6A4E312D-74B7-483B-A8A5-3ED3CFE75226}" type="parTrans" cxnId="{B6CEC492-6711-4A34-90F1-22AAE4375C47}">
      <dgm:prSet/>
      <dgm:spPr/>
      <dgm:t>
        <a:bodyPr/>
        <a:lstStyle/>
        <a:p>
          <a:endParaRPr lang="ru-RU"/>
        </a:p>
      </dgm:t>
    </dgm:pt>
    <dgm:pt modelId="{2E3B2A7B-BFEB-4199-8FC3-694DBB8330F3}" type="sibTrans" cxnId="{B6CEC492-6711-4A34-90F1-22AAE4375C47}">
      <dgm:prSet/>
      <dgm:spPr/>
      <dgm:t>
        <a:bodyPr/>
        <a:lstStyle/>
        <a:p>
          <a:endParaRPr lang="ru-RU"/>
        </a:p>
      </dgm:t>
    </dgm:pt>
    <dgm:pt modelId="{7BAA8F00-C945-459E-BEFE-61F654A7F50E}">
      <dgm:prSet phldrT="[Текст]"/>
      <dgm:spPr/>
      <dgm:t>
        <a:bodyPr/>
        <a:lstStyle/>
        <a:p>
          <a:r>
            <a:rPr lang="en-US" dirty="0" smtClean="0"/>
            <a:t>2</a:t>
          </a:r>
          <a:endParaRPr lang="ru-RU" dirty="0"/>
        </a:p>
      </dgm:t>
    </dgm:pt>
    <dgm:pt modelId="{B258A5FA-4116-4017-AFBE-78896FD22B20}" type="parTrans" cxnId="{0A631926-070D-4416-B931-1D7741BC46D0}">
      <dgm:prSet/>
      <dgm:spPr/>
      <dgm:t>
        <a:bodyPr/>
        <a:lstStyle/>
        <a:p>
          <a:endParaRPr lang="ru-RU"/>
        </a:p>
      </dgm:t>
    </dgm:pt>
    <dgm:pt modelId="{6EDEFE14-4B38-40AC-9118-6852A7E330E9}" type="sibTrans" cxnId="{0A631926-070D-4416-B931-1D7741BC46D0}">
      <dgm:prSet/>
      <dgm:spPr/>
      <dgm:t>
        <a:bodyPr/>
        <a:lstStyle/>
        <a:p>
          <a:endParaRPr lang="ru-RU"/>
        </a:p>
      </dgm:t>
    </dgm:pt>
    <dgm:pt modelId="{A0E6F9C8-4D2A-48E6-A5D4-25D1A1029675}">
      <dgm:prSet phldrT="[Текст]"/>
      <dgm:spPr/>
      <dgm:t>
        <a:bodyPr/>
        <a:lstStyle/>
        <a:p>
          <a:pPr algn="ctr"/>
          <a:endParaRPr lang="ru-RU" b="1" i="1" dirty="0">
            <a:latin typeface="Times New Roman" pitchFamily="18" charset="0"/>
            <a:cs typeface="Times New Roman" pitchFamily="18" charset="0"/>
          </a:endParaRPr>
        </a:p>
      </dgm:t>
    </dgm:pt>
    <dgm:pt modelId="{CE14DEF7-7B2F-45D4-AF92-83353FD59BB2}" type="parTrans" cxnId="{5BCB8867-94A1-4060-9D3E-586A88B623BC}">
      <dgm:prSet/>
      <dgm:spPr/>
      <dgm:t>
        <a:bodyPr/>
        <a:lstStyle/>
        <a:p>
          <a:endParaRPr lang="ru-RU"/>
        </a:p>
      </dgm:t>
    </dgm:pt>
    <dgm:pt modelId="{9A2AF027-A79F-4B03-A840-C6349B401105}" type="sibTrans" cxnId="{5BCB8867-94A1-4060-9D3E-586A88B623BC}">
      <dgm:prSet/>
      <dgm:spPr/>
      <dgm:t>
        <a:bodyPr/>
        <a:lstStyle/>
        <a:p>
          <a:endParaRPr lang="ru-RU"/>
        </a:p>
      </dgm:t>
    </dgm:pt>
    <dgm:pt modelId="{D022BCCD-7257-402C-9DC8-A518AE4E7F84}">
      <dgm:prSet phldrT="[Текст]"/>
      <dgm:spPr/>
      <dgm:t>
        <a:bodyPr/>
        <a:lstStyle/>
        <a:p>
          <a:r>
            <a:rPr lang="en-US" dirty="0" smtClean="0"/>
            <a:t>3</a:t>
          </a:r>
          <a:endParaRPr lang="ru-RU" dirty="0"/>
        </a:p>
      </dgm:t>
    </dgm:pt>
    <dgm:pt modelId="{62AA5047-9173-4BDF-83F2-58E30B43381E}" type="parTrans" cxnId="{ED1E62E3-F127-436B-A815-10204EEF2B43}">
      <dgm:prSet/>
      <dgm:spPr/>
      <dgm:t>
        <a:bodyPr/>
        <a:lstStyle/>
        <a:p>
          <a:endParaRPr lang="ru-RU"/>
        </a:p>
      </dgm:t>
    </dgm:pt>
    <dgm:pt modelId="{B94E7D34-18AA-417F-970C-69568680F854}" type="sibTrans" cxnId="{ED1E62E3-F127-436B-A815-10204EEF2B43}">
      <dgm:prSet/>
      <dgm:spPr/>
      <dgm:t>
        <a:bodyPr/>
        <a:lstStyle/>
        <a:p>
          <a:endParaRPr lang="ru-RU"/>
        </a:p>
      </dgm:t>
    </dgm:pt>
    <dgm:pt modelId="{F37DB94D-FACF-4FD3-8B9E-A0919F8DD45A}">
      <dgm:prSet phldrT="[Текст]"/>
      <dgm:spPr/>
      <dgm:t>
        <a:bodyPr/>
        <a:lstStyle/>
        <a:p>
          <a:pPr algn="l"/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8BFAD434-6EBF-45C8-AD11-BFF542FCC58B}" type="parTrans" cxnId="{E6EDAE2A-0777-441A-9FCA-0C641502E4A2}">
      <dgm:prSet/>
      <dgm:spPr/>
      <dgm:t>
        <a:bodyPr/>
        <a:lstStyle/>
        <a:p>
          <a:endParaRPr lang="ru-RU"/>
        </a:p>
      </dgm:t>
    </dgm:pt>
    <dgm:pt modelId="{DB2B03AC-0AD9-4AD8-A014-9766A827A7C0}" type="sibTrans" cxnId="{E6EDAE2A-0777-441A-9FCA-0C641502E4A2}">
      <dgm:prSet/>
      <dgm:spPr/>
      <dgm:t>
        <a:bodyPr/>
        <a:lstStyle/>
        <a:p>
          <a:endParaRPr lang="ru-RU"/>
        </a:p>
      </dgm:t>
    </dgm:pt>
    <dgm:pt modelId="{0E4FD90A-AFEB-4459-8641-511F29965DC1}">
      <dgm:prSet/>
      <dgm:spPr/>
      <dgm:t>
        <a:bodyPr/>
        <a:lstStyle/>
        <a:p>
          <a:pPr algn="ctr"/>
          <a:r>
            <a:rPr lang="kk-KZ" b="1" i="1" dirty="0" smtClean="0"/>
            <a:t>Білім алушылар өзінің алдағы уақыттағы алатын білімін саналы түрде таңдай алады</a:t>
          </a:r>
          <a:endParaRPr lang="ru-RU" b="1" i="1" dirty="0"/>
        </a:p>
      </dgm:t>
    </dgm:pt>
    <dgm:pt modelId="{6961E404-0497-441E-942F-5095DE597BDE}" type="parTrans" cxnId="{FF18A2C7-D497-48DF-94D0-FF4A01CA5233}">
      <dgm:prSet/>
      <dgm:spPr/>
      <dgm:t>
        <a:bodyPr/>
        <a:lstStyle/>
        <a:p>
          <a:endParaRPr lang="ru-RU"/>
        </a:p>
      </dgm:t>
    </dgm:pt>
    <dgm:pt modelId="{44FB2A2F-D020-4213-9EF2-B49C59C8EAB8}" type="sibTrans" cxnId="{FF18A2C7-D497-48DF-94D0-FF4A01CA5233}">
      <dgm:prSet/>
      <dgm:spPr/>
      <dgm:t>
        <a:bodyPr/>
        <a:lstStyle/>
        <a:p>
          <a:endParaRPr lang="ru-RU"/>
        </a:p>
      </dgm:t>
    </dgm:pt>
    <dgm:pt modelId="{C2292457-8672-4968-8CA0-985104EC7A2E}">
      <dgm:prSet/>
      <dgm:spPr/>
      <dgm:t>
        <a:bodyPr/>
        <a:lstStyle/>
        <a:p>
          <a:pPr algn="ctr"/>
          <a:r>
            <a:rPr lang="kk-KZ" b="1" i="1" dirty="0" smtClean="0"/>
            <a:t>Өзінің жан-жақты білімді тұлға ретінде қалыптастыруға ұмтылған шәкірттер қатары көбейеді</a:t>
          </a:r>
          <a:endParaRPr lang="ru-RU" b="1" i="1" dirty="0"/>
        </a:p>
      </dgm:t>
    </dgm:pt>
    <dgm:pt modelId="{CC0E0B62-DAA0-4E06-A43B-F9B0D35175CF}" type="parTrans" cxnId="{CDADD927-A89A-4758-9D5E-ECE1D38055EB}">
      <dgm:prSet/>
      <dgm:spPr/>
      <dgm:t>
        <a:bodyPr/>
        <a:lstStyle/>
        <a:p>
          <a:endParaRPr lang="ru-RU"/>
        </a:p>
      </dgm:t>
    </dgm:pt>
    <dgm:pt modelId="{EDEA3D80-1345-4001-8476-897C73BF6FBB}" type="sibTrans" cxnId="{CDADD927-A89A-4758-9D5E-ECE1D38055EB}">
      <dgm:prSet/>
      <dgm:spPr/>
      <dgm:t>
        <a:bodyPr/>
        <a:lstStyle/>
        <a:p>
          <a:endParaRPr lang="ru-RU"/>
        </a:p>
      </dgm:t>
    </dgm:pt>
    <dgm:pt modelId="{B70AB9DF-BD7B-4810-BC4F-B6313C8F55CF}">
      <dgm:prSet/>
      <dgm:spPr/>
      <dgm:t>
        <a:bodyPr/>
        <a:lstStyle/>
        <a:p>
          <a:pPr algn="ctr"/>
          <a:r>
            <a:rPr lang="kk-KZ" b="1" i="1" dirty="0" smtClean="0"/>
            <a:t>Аймақ экономикасына еңбек нарығында жоғары сұранысқа ие, бәсекеге қабілетті жұмысшы кадрлар легі қосылмақ.</a:t>
          </a:r>
          <a:endParaRPr lang="ru-RU" b="1" i="1" dirty="0"/>
        </a:p>
      </dgm:t>
    </dgm:pt>
    <dgm:pt modelId="{131788AD-282D-4A97-9578-FF64A49C98C2}" type="parTrans" cxnId="{66DBCB4B-4E5E-4CFD-A46A-5A22A99F9098}">
      <dgm:prSet/>
      <dgm:spPr/>
      <dgm:t>
        <a:bodyPr/>
        <a:lstStyle/>
        <a:p>
          <a:endParaRPr lang="ru-RU"/>
        </a:p>
      </dgm:t>
    </dgm:pt>
    <dgm:pt modelId="{D4FB564E-6436-4E6E-B0F1-33DCDF18DD8C}" type="sibTrans" cxnId="{66DBCB4B-4E5E-4CFD-A46A-5A22A99F9098}">
      <dgm:prSet/>
      <dgm:spPr/>
      <dgm:t>
        <a:bodyPr/>
        <a:lstStyle/>
        <a:p>
          <a:endParaRPr lang="ru-RU"/>
        </a:p>
      </dgm:t>
    </dgm:pt>
    <dgm:pt modelId="{135B06F6-604E-489E-93EC-5B26E101C742}" type="pres">
      <dgm:prSet presAssocID="{0EBBBF88-A305-467D-A4BC-5723A57E893F}" presName="Name0" presStyleCnt="0">
        <dgm:presLayoutVars>
          <dgm:chMax val="5"/>
          <dgm:chPref val="5"/>
          <dgm:dir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7E27BDFD-3641-43E6-BBC2-5F4C079BCAA7}" type="pres">
      <dgm:prSet presAssocID="{7DB69E45-0424-4E6A-9A85-6B5B685EEB80}" presName="parentText1" presStyleLbl="node1" presStyleIdx="0" presStyleCnt="3" custLinFactNeighborY="-7871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25D8606-59C6-453F-9F66-5F5144A08D9D}" type="pres">
      <dgm:prSet presAssocID="{7DB69E45-0424-4E6A-9A85-6B5B685EEB80}" presName="childText1" presStyleLbl="solidAlignAcc1" presStyleIdx="0" presStyleCnt="3" custScaleX="110754" custScaleY="13068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28DDD14-7A90-4E36-A4FA-B9BFC7801299}" type="pres">
      <dgm:prSet presAssocID="{7BAA8F00-C945-459E-BEFE-61F654A7F50E}" presName="parentText2" presStyleLbl="node1" presStyleIdx="1" presStyleCnt="3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5C61F0B-277A-4D0F-8BA9-1555451D5A45}" type="pres">
      <dgm:prSet presAssocID="{7BAA8F00-C945-459E-BEFE-61F654A7F50E}" presName="childText2" presStyleLbl="solidAlignAcc1" presStyleIdx="1" presStyleCnt="3" custScaleY="112613" custLinFactNeighborX="5537" custLinFactNeighborY="736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D7E5255-E6A8-46EA-9600-86358C68661C}" type="pres">
      <dgm:prSet presAssocID="{D022BCCD-7257-402C-9DC8-A518AE4E7F84}" presName="parentText3" presStyleLbl="node1" presStyleIdx="2" presStyleCnt="3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AF7B639-A185-4D19-94D8-2E8FECDE37DD}" type="pres">
      <dgm:prSet presAssocID="{D022BCCD-7257-402C-9DC8-A518AE4E7F84}" presName="childText3" presStyleLbl="solidAlignAcc1" presStyleIdx="2" presStyleCnt="3" custScaleX="113147" custLinFactNeighborX="11791" custLinFactNeighborY="578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4792276-25B6-4ACA-A376-883AEFE6FB8A}" type="presOf" srcId="{7BAA8F00-C945-459E-BEFE-61F654A7F50E}" destId="{828DDD14-7A90-4E36-A4FA-B9BFC7801299}" srcOrd="0" destOrd="0" presId="urn:microsoft.com/office/officeart/2009/3/layout/IncreasingArrowsProcess"/>
    <dgm:cxn modelId="{ED1E62E3-F127-436B-A815-10204EEF2B43}" srcId="{0EBBBF88-A305-467D-A4BC-5723A57E893F}" destId="{D022BCCD-7257-402C-9DC8-A518AE4E7F84}" srcOrd="2" destOrd="0" parTransId="{62AA5047-9173-4BDF-83F2-58E30B43381E}" sibTransId="{B94E7D34-18AA-417F-970C-69568680F854}"/>
    <dgm:cxn modelId="{E6EDAE2A-0777-441A-9FCA-0C641502E4A2}" srcId="{D022BCCD-7257-402C-9DC8-A518AE4E7F84}" destId="{F37DB94D-FACF-4FD3-8B9E-A0919F8DD45A}" srcOrd="0" destOrd="0" parTransId="{8BFAD434-6EBF-45C8-AD11-BFF542FCC58B}" sibTransId="{DB2B03AC-0AD9-4AD8-A014-9766A827A7C0}"/>
    <dgm:cxn modelId="{66DBCB4B-4E5E-4CFD-A46A-5A22A99F9098}" srcId="{D022BCCD-7257-402C-9DC8-A518AE4E7F84}" destId="{B70AB9DF-BD7B-4810-BC4F-B6313C8F55CF}" srcOrd="1" destOrd="0" parTransId="{131788AD-282D-4A97-9578-FF64A49C98C2}" sibTransId="{D4FB564E-6436-4E6E-B0F1-33DCDF18DD8C}"/>
    <dgm:cxn modelId="{5BCB8867-94A1-4060-9D3E-586A88B623BC}" srcId="{7BAA8F00-C945-459E-BEFE-61F654A7F50E}" destId="{A0E6F9C8-4D2A-48E6-A5D4-25D1A1029675}" srcOrd="0" destOrd="0" parTransId="{CE14DEF7-7B2F-45D4-AF92-83353FD59BB2}" sibTransId="{9A2AF027-A79F-4B03-A840-C6349B401105}"/>
    <dgm:cxn modelId="{BB751AC0-3485-4E2C-81FF-0AEC031ED772}" type="presOf" srcId="{B70AB9DF-BD7B-4810-BC4F-B6313C8F55CF}" destId="{1AF7B639-A185-4D19-94D8-2E8FECDE37DD}" srcOrd="0" destOrd="1" presId="urn:microsoft.com/office/officeart/2009/3/layout/IncreasingArrowsProcess"/>
    <dgm:cxn modelId="{0A631926-070D-4416-B931-1D7741BC46D0}" srcId="{0EBBBF88-A305-467D-A4BC-5723A57E893F}" destId="{7BAA8F00-C945-459E-BEFE-61F654A7F50E}" srcOrd="1" destOrd="0" parTransId="{B258A5FA-4116-4017-AFBE-78896FD22B20}" sibTransId="{6EDEFE14-4B38-40AC-9118-6852A7E330E9}"/>
    <dgm:cxn modelId="{FF18A2C7-D497-48DF-94D0-FF4A01CA5233}" srcId="{7DB69E45-0424-4E6A-9A85-6B5B685EEB80}" destId="{0E4FD90A-AFEB-4459-8641-511F29965DC1}" srcOrd="1" destOrd="0" parTransId="{6961E404-0497-441E-942F-5095DE597BDE}" sibTransId="{44FB2A2F-D020-4213-9EF2-B49C59C8EAB8}"/>
    <dgm:cxn modelId="{C9448613-D9C3-46C6-B9CE-A92775F477C6}" type="presOf" srcId="{F37DB94D-FACF-4FD3-8B9E-A0919F8DD45A}" destId="{1AF7B639-A185-4D19-94D8-2E8FECDE37DD}" srcOrd="0" destOrd="0" presId="urn:microsoft.com/office/officeart/2009/3/layout/IncreasingArrowsProcess"/>
    <dgm:cxn modelId="{28E3E3C6-492E-4D46-8A2E-27C78571DFD2}" srcId="{0EBBBF88-A305-467D-A4BC-5723A57E893F}" destId="{7DB69E45-0424-4E6A-9A85-6B5B685EEB80}" srcOrd="0" destOrd="0" parTransId="{C64ADBBD-B219-4576-86B1-5679B98B0327}" sibTransId="{B23EB2C1-9B55-459D-A667-2DDEDACE5547}"/>
    <dgm:cxn modelId="{0C41A5F7-02CD-4D15-A43B-53FF16EBFA9A}" type="presOf" srcId="{0E4FD90A-AFEB-4459-8641-511F29965DC1}" destId="{625D8606-59C6-453F-9F66-5F5144A08D9D}" srcOrd="0" destOrd="1" presId="urn:microsoft.com/office/officeart/2009/3/layout/IncreasingArrowsProcess"/>
    <dgm:cxn modelId="{FF4D6F05-8017-4151-9369-1C9DDA9ABF05}" type="presOf" srcId="{7DB69E45-0424-4E6A-9A85-6B5B685EEB80}" destId="{7E27BDFD-3641-43E6-BBC2-5F4C079BCAA7}" srcOrd="0" destOrd="0" presId="urn:microsoft.com/office/officeart/2009/3/layout/IncreasingArrowsProcess"/>
    <dgm:cxn modelId="{E1EE6D98-C834-4B93-88A7-C92CE8F25775}" type="presOf" srcId="{A0E6F9C8-4D2A-48E6-A5D4-25D1A1029675}" destId="{85C61F0B-277A-4D0F-8BA9-1555451D5A45}" srcOrd="0" destOrd="0" presId="urn:microsoft.com/office/officeart/2009/3/layout/IncreasingArrowsProcess"/>
    <dgm:cxn modelId="{96406B76-8C82-4F4B-B3A9-9749BFC46123}" type="presOf" srcId="{C2292457-8672-4968-8CA0-985104EC7A2E}" destId="{85C61F0B-277A-4D0F-8BA9-1555451D5A45}" srcOrd="0" destOrd="1" presId="urn:microsoft.com/office/officeart/2009/3/layout/IncreasingArrowsProcess"/>
    <dgm:cxn modelId="{81817F70-C666-4AE5-9A6A-B97627DF9C42}" type="presOf" srcId="{0EBBBF88-A305-467D-A4BC-5723A57E893F}" destId="{135B06F6-604E-489E-93EC-5B26E101C742}" srcOrd="0" destOrd="0" presId="urn:microsoft.com/office/officeart/2009/3/layout/IncreasingArrowsProcess"/>
    <dgm:cxn modelId="{253B5997-EB74-47E3-B23D-882442C57180}" type="presOf" srcId="{C8C6FAB9-3AC9-4074-B3C6-AB75FDCE3812}" destId="{625D8606-59C6-453F-9F66-5F5144A08D9D}" srcOrd="0" destOrd="0" presId="urn:microsoft.com/office/officeart/2009/3/layout/IncreasingArrowsProcess"/>
    <dgm:cxn modelId="{7FBC13D0-A9F8-4B54-ABC9-427E66D4AF3A}" type="presOf" srcId="{D022BCCD-7257-402C-9DC8-A518AE4E7F84}" destId="{3D7E5255-E6A8-46EA-9600-86358C68661C}" srcOrd="0" destOrd="0" presId="urn:microsoft.com/office/officeart/2009/3/layout/IncreasingArrowsProcess"/>
    <dgm:cxn modelId="{B6CEC492-6711-4A34-90F1-22AAE4375C47}" srcId="{7DB69E45-0424-4E6A-9A85-6B5B685EEB80}" destId="{C8C6FAB9-3AC9-4074-B3C6-AB75FDCE3812}" srcOrd="0" destOrd="0" parTransId="{6A4E312D-74B7-483B-A8A5-3ED3CFE75226}" sibTransId="{2E3B2A7B-BFEB-4199-8FC3-694DBB8330F3}"/>
    <dgm:cxn modelId="{CDADD927-A89A-4758-9D5E-ECE1D38055EB}" srcId="{7BAA8F00-C945-459E-BEFE-61F654A7F50E}" destId="{C2292457-8672-4968-8CA0-985104EC7A2E}" srcOrd="1" destOrd="0" parTransId="{CC0E0B62-DAA0-4E06-A43B-F9B0D35175CF}" sibTransId="{EDEA3D80-1345-4001-8476-897C73BF6FBB}"/>
    <dgm:cxn modelId="{BB58E19C-A9CF-4080-BFCC-85668C46FEC8}" type="presParOf" srcId="{135B06F6-604E-489E-93EC-5B26E101C742}" destId="{7E27BDFD-3641-43E6-BBC2-5F4C079BCAA7}" srcOrd="0" destOrd="0" presId="urn:microsoft.com/office/officeart/2009/3/layout/IncreasingArrowsProcess"/>
    <dgm:cxn modelId="{FB61F9D3-D4B3-4F67-AB72-E9B41AAA0269}" type="presParOf" srcId="{135B06F6-604E-489E-93EC-5B26E101C742}" destId="{625D8606-59C6-453F-9F66-5F5144A08D9D}" srcOrd="1" destOrd="0" presId="urn:microsoft.com/office/officeart/2009/3/layout/IncreasingArrowsProcess"/>
    <dgm:cxn modelId="{42F63C38-63DA-4339-AB2F-8853833B778C}" type="presParOf" srcId="{135B06F6-604E-489E-93EC-5B26E101C742}" destId="{828DDD14-7A90-4E36-A4FA-B9BFC7801299}" srcOrd="2" destOrd="0" presId="urn:microsoft.com/office/officeart/2009/3/layout/IncreasingArrowsProcess"/>
    <dgm:cxn modelId="{83F1ACFD-0B5A-4025-AFB7-5DE223C30927}" type="presParOf" srcId="{135B06F6-604E-489E-93EC-5B26E101C742}" destId="{85C61F0B-277A-4D0F-8BA9-1555451D5A45}" srcOrd="3" destOrd="0" presId="urn:microsoft.com/office/officeart/2009/3/layout/IncreasingArrowsProcess"/>
    <dgm:cxn modelId="{88686125-1E03-4FA2-86AA-D0D677890A11}" type="presParOf" srcId="{135B06F6-604E-489E-93EC-5B26E101C742}" destId="{3D7E5255-E6A8-46EA-9600-86358C68661C}" srcOrd="4" destOrd="0" presId="urn:microsoft.com/office/officeart/2009/3/layout/IncreasingArrowsProcess"/>
    <dgm:cxn modelId="{CD3963B8-8BC4-401A-8BB3-FBD3C648D8A3}" type="presParOf" srcId="{135B06F6-604E-489E-93EC-5B26E101C742}" destId="{1AF7B639-A185-4D19-94D8-2E8FECDE37DD}" srcOrd="5" destOrd="0" presId="urn:microsoft.com/office/officeart/2009/3/layout/IncreasingArrowsProcess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849D4356-9154-482E-935F-DC6DCA1ED926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0A4AAAA-4D89-4CCD-A3CB-18E1A889C17E}">
      <dgm:prSet phldrT="[Текст]" phldr="1"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33D7481-336E-4FE7-8FFD-F734E8575B52}" type="parTrans" cxnId="{CCC92D9A-7C9D-4F4C-9AF1-5EE22EC87674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B52C3E5-C14B-4352-BB94-E0453C0F9068}" type="sibTrans" cxnId="{CCC92D9A-7C9D-4F4C-9AF1-5EE22EC87674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17EC844-1A5F-4F47-9490-43675C96A4F8}">
      <dgm:prSet phldrT="[Текст]"/>
      <dgm:spPr/>
      <dgm:t>
        <a:bodyPr/>
        <a:lstStyle/>
        <a:p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B27763D-ED04-468D-821F-3189A5E02F4B}" type="parTrans" cxnId="{F5385FEC-FCFD-45DB-81AA-F8D1348F5273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064A228-A8E4-4104-AC28-C1AF0D2E8724}" type="sibTrans" cxnId="{F5385FEC-FCFD-45DB-81AA-F8D1348F5273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DC7CA67-1E9D-4B71-B734-0B04CD7B66E1}">
      <dgm:prSet phldrT="[Текст]" phldr="1"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CA97CCD-B4B5-4B6C-BBE1-86D644B66D19}" type="parTrans" cxnId="{345FAD09-5CB9-4DD9-9E1A-86648A3047E6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FA85F4F-4236-4694-AA2C-1FEAF1FD5DF0}" type="sibTrans" cxnId="{345FAD09-5CB9-4DD9-9E1A-86648A3047E6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219F6ED-FC05-4043-9CF9-25855E003116}">
      <dgm:prSet phldrT="[Текст]"/>
      <dgm:spPr/>
      <dgm:t>
        <a:bodyPr/>
        <a:lstStyle/>
        <a:p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E229EB4-4D0F-4A53-974C-A7D3914A2956}" type="parTrans" cxnId="{68DB241A-C2B9-4659-8A5F-C7329290CE2A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5AB6C3D-C78B-4A22-B70E-666DC3325263}" type="sibTrans" cxnId="{68DB241A-C2B9-4659-8A5F-C7329290CE2A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F89149D-36CE-4EDE-B143-203554C64690}">
      <dgm:prSet phldrT="[Текст]" phldr="1"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9D83E1E-66C5-43FE-8FFC-EC566F27860A}" type="parTrans" cxnId="{D5259801-6FD6-4844-B0B9-3CE4A60FABF4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B4A5C07-E271-4AFA-8B29-C19B8700ACCE}" type="sibTrans" cxnId="{D5259801-6FD6-4844-B0B9-3CE4A60FABF4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D3A920F-277B-48FB-800A-E97CE4D114DF}">
      <dgm:prSet phldrT="[Текст]"/>
      <dgm:spPr/>
      <dgm:t>
        <a:bodyPr/>
        <a:lstStyle/>
        <a:p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045D7DD-E958-447B-BE11-63C2F17A7CAD}" type="parTrans" cxnId="{8C6890FF-BA64-40DF-BAA3-92D151BE00D7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0AD9661-5E68-428B-B83B-5533D13DE6FD}" type="sibTrans" cxnId="{8C6890FF-BA64-40DF-BAA3-92D151BE00D7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510E38A-CC66-4BD8-84B9-E6233C446597}">
      <dgm:prSet phldrT="[Текст]"/>
      <dgm:spPr/>
      <dgm:t>
        <a:bodyPr/>
        <a:lstStyle/>
        <a:p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3EB97B2-BCA5-4F4F-8753-9991FE1547FB}" type="parTrans" cxnId="{99291A79-DD91-47BF-B83D-9FAC3E34AC74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6717E56-0371-4549-B2DB-1C026E199395}" type="sibTrans" cxnId="{99291A79-DD91-47BF-B83D-9FAC3E34AC74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D475F40-3CDB-4F71-A299-84D26AE6168B}">
      <dgm:prSet/>
      <dgm:spPr/>
      <dgm:t>
        <a:bodyPr/>
        <a:lstStyle/>
        <a:p>
          <a:endParaRPr lang="ru-RU" dirty="0">
            <a:solidFill>
              <a:srgbClr val="FF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D976424-0F53-4C9A-95E2-DE9A23CDFF4D}" type="parTrans" cxnId="{4542821C-187F-4BAE-93E1-5CE669E979EA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6326B56-F8EE-4076-BC16-E9BC1CECC3D1}" type="sibTrans" cxnId="{4542821C-187F-4BAE-93E1-5CE669E979EA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7D430E6-77F1-4921-BA40-38C5987A496A}">
      <dgm:prSet/>
      <dgm:spPr/>
      <dgm:t>
        <a:bodyPr/>
        <a:lstStyle/>
        <a:p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652FA64-226A-4940-B7A5-46D9D3E7848B}" type="parTrans" cxnId="{01432337-E53B-4E85-A208-4EBCE624933A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8E83181-8F8F-4B69-A2AA-608B33019117}" type="sibTrans" cxnId="{01432337-E53B-4E85-A208-4EBCE624933A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E10425B-E72D-4475-9704-139E077FE001}">
      <dgm:prSet/>
      <dgm:spPr>
        <a:solidFill>
          <a:srgbClr val="FFFF00">
            <a:alpha val="90000"/>
          </a:srgbClr>
        </a:solidFill>
      </dgm:spPr>
      <dgm:t>
        <a:bodyPr/>
        <a:lstStyle/>
        <a:p>
          <a:endParaRPr lang="ru-RU" dirty="0">
            <a:solidFill>
              <a:srgbClr val="FF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2368FD4-34D1-44B6-989C-57E5ED1E3167}" type="parTrans" cxnId="{1C82C543-E160-4A2E-9308-0EA21D50781F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4B6BB52-E8FA-454B-B374-D6C6E15CCEF5}" type="sibTrans" cxnId="{1C82C543-E160-4A2E-9308-0EA21D50781F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2AD2CB6-9197-47B4-8894-B42E1E26B495}">
      <dgm:prSet/>
      <dgm:spPr/>
      <dgm:t>
        <a:bodyPr/>
        <a:lstStyle/>
        <a:p>
          <a:r>
            <a:rPr lang="ru-RU" smtClean="0"/>
            <a:t>теория мен тәжірибе арасындағы алшақтықты жояды;</a:t>
          </a:r>
          <a:endParaRPr lang="ru-RU"/>
        </a:p>
      </dgm:t>
    </dgm:pt>
    <dgm:pt modelId="{742FFB41-4661-447A-8963-ACD000546BAE}" type="parTrans" cxnId="{98ECE8EB-AADB-4CD9-BF77-16E3A4CC37A8}">
      <dgm:prSet/>
      <dgm:spPr/>
      <dgm:t>
        <a:bodyPr/>
        <a:lstStyle/>
        <a:p>
          <a:endParaRPr lang="ru-RU"/>
        </a:p>
      </dgm:t>
    </dgm:pt>
    <dgm:pt modelId="{7968D4E7-9C6F-4D4C-AAE9-302EFDC0C0EE}" type="sibTrans" cxnId="{98ECE8EB-AADB-4CD9-BF77-16E3A4CC37A8}">
      <dgm:prSet/>
      <dgm:spPr/>
      <dgm:t>
        <a:bodyPr/>
        <a:lstStyle/>
        <a:p>
          <a:endParaRPr lang="ru-RU"/>
        </a:p>
      </dgm:t>
    </dgm:pt>
    <dgm:pt modelId="{BB40BA46-CB99-4E99-93FE-E673DBD9468C}">
      <dgm:prSet/>
      <dgm:spPr/>
      <dgm:t>
        <a:bodyPr/>
        <a:lstStyle/>
        <a:p>
          <a:r>
            <a:rPr lang="ru-RU" dirty="0" err="1" smtClean="0"/>
            <a:t>болашақ</a:t>
          </a:r>
          <a:r>
            <a:rPr lang="ru-RU" dirty="0" smtClean="0"/>
            <a:t> </a:t>
          </a:r>
          <a:r>
            <a:rPr lang="ru-RU" dirty="0" err="1" smtClean="0"/>
            <a:t>қызметкердің</a:t>
          </a:r>
          <a:r>
            <a:rPr lang="ru-RU" dirty="0" smtClean="0"/>
            <a:t> </a:t>
          </a:r>
          <a:r>
            <a:rPr lang="ru-RU" dirty="0" err="1" smtClean="0"/>
            <a:t>жаңа</a:t>
          </a:r>
          <a:r>
            <a:rPr lang="ru-RU" dirty="0" smtClean="0"/>
            <a:t> </a:t>
          </a:r>
          <a:r>
            <a:rPr lang="ru-RU" dirty="0" err="1" smtClean="0"/>
            <a:t>психологиясын</a:t>
          </a:r>
          <a:r>
            <a:rPr lang="ru-RU" dirty="0" smtClean="0"/>
            <a:t> </a:t>
          </a:r>
          <a:r>
            <a:rPr lang="ru-RU" dirty="0" err="1" smtClean="0"/>
            <a:t>жасау</a:t>
          </a:r>
          <a:r>
            <a:rPr lang="ru-RU" dirty="0" smtClean="0"/>
            <a:t> </a:t>
          </a:r>
          <a:r>
            <a:rPr lang="ru-RU" dirty="0" err="1" smtClean="0"/>
            <a:t>механизмі</a:t>
          </a:r>
          <a:r>
            <a:rPr lang="ru-RU" dirty="0" smtClean="0"/>
            <a:t>; </a:t>
          </a:r>
          <a:endParaRPr lang="ru-RU" dirty="0"/>
        </a:p>
      </dgm:t>
    </dgm:pt>
    <dgm:pt modelId="{BEB32E57-634E-49C8-B378-F7770FCCE567}" type="parTrans" cxnId="{BE4640A1-ED96-4329-848B-83A3D1E0D08D}">
      <dgm:prSet/>
      <dgm:spPr/>
      <dgm:t>
        <a:bodyPr/>
        <a:lstStyle/>
        <a:p>
          <a:endParaRPr lang="ru-RU"/>
        </a:p>
      </dgm:t>
    </dgm:pt>
    <dgm:pt modelId="{FC8753DE-DBB1-438B-8FB7-D2311E477E89}" type="sibTrans" cxnId="{BE4640A1-ED96-4329-848B-83A3D1E0D08D}">
      <dgm:prSet/>
      <dgm:spPr/>
      <dgm:t>
        <a:bodyPr/>
        <a:lstStyle/>
        <a:p>
          <a:endParaRPr lang="ru-RU"/>
        </a:p>
      </dgm:t>
    </dgm:pt>
    <dgm:pt modelId="{1A75D3EF-EF70-4C2D-B5A1-0C208FB1CEA7}">
      <dgm:prSet/>
      <dgm:spPr/>
      <dgm:t>
        <a:bodyPr/>
        <a:lstStyle/>
        <a:p>
          <a:r>
            <a:rPr lang="ru-RU" dirty="0" smtClean="0"/>
            <a:t> </a:t>
          </a:r>
          <a:r>
            <a:rPr lang="ru-RU" dirty="0" err="1" smtClean="0"/>
            <a:t>дуалды</a:t>
          </a:r>
          <a:r>
            <a:rPr lang="ru-RU" dirty="0" smtClean="0"/>
            <a:t> </a:t>
          </a:r>
          <a:r>
            <a:rPr lang="ru-RU" dirty="0" err="1" smtClean="0"/>
            <a:t>білім</a:t>
          </a:r>
          <a:r>
            <a:rPr lang="ru-RU" dirty="0" smtClean="0"/>
            <a:t> </a:t>
          </a:r>
          <a:r>
            <a:rPr lang="ru-RU" dirty="0" err="1" smtClean="0"/>
            <a:t>алу</a:t>
          </a:r>
          <a:r>
            <a:rPr lang="ru-RU" dirty="0" smtClean="0"/>
            <a:t> </a:t>
          </a:r>
          <a:r>
            <a:rPr lang="ru-RU" dirty="0" err="1" smtClean="0"/>
            <a:t>жүйесі</a:t>
          </a:r>
          <a:r>
            <a:rPr lang="ru-RU" dirty="0" smtClean="0"/>
            <a:t> </a:t>
          </a:r>
          <a:r>
            <a:rPr lang="ru-RU" dirty="0" err="1" smtClean="0"/>
            <a:t>білім</a:t>
          </a:r>
          <a:r>
            <a:rPr lang="ru-RU" dirty="0" smtClean="0"/>
            <a:t> </a:t>
          </a:r>
          <a:r>
            <a:rPr lang="ru-RU" dirty="0" err="1" smtClean="0"/>
            <a:t>алу</a:t>
          </a:r>
          <a:r>
            <a:rPr lang="ru-RU" dirty="0" smtClean="0"/>
            <a:t> мен </a:t>
          </a:r>
          <a:r>
            <a:rPr lang="ru-RU" dirty="0" err="1" smtClean="0"/>
            <a:t>жұмысқа</a:t>
          </a:r>
          <a:r>
            <a:rPr lang="ru-RU" dirty="0" smtClean="0"/>
            <a:t> </a:t>
          </a:r>
          <a:r>
            <a:rPr lang="ru-RU" dirty="0" err="1" smtClean="0"/>
            <a:t>дағдылануға</a:t>
          </a:r>
          <a:r>
            <a:rPr lang="ru-RU" dirty="0" smtClean="0"/>
            <a:t> </a:t>
          </a:r>
          <a:r>
            <a:rPr lang="ru-RU" dirty="0" err="1" smtClean="0"/>
            <a:t>жоғарғы</a:t>
          </a:r>
          <a:r>
            <a:rPr lang="ru-RU" dirty="0" smtClean="0"/>
            <a:t> мотивация </a:t>
          </a:r>
          <a:r>
            <a:rPr lang="ru-RU" dirty="0" err="1" smtClean="0"/>
            <a:t>береді</a:t>
          </a:r>
          <a:r>
            <a:rPr lang="ru-RU" dirty="0" smtClean="0"/>
            <a:t>;</a:t>
          </a:r>
          <a:endParaRPr lang="ru-RU" dirty="0"/>
        </a:p>
      </dgm:t>
    </dgm:pt>
    <dgm:pt modelId="{27B97463-0290-4D78-AD77-AD38D0D23687}" type="parTrans" cxnId="{E70211C8-E124-4102-8015-DCD8E3DD9591}">
      <dgm:prSet/>
      <dgm:spPr/>
      <dgm:t>
        <a:bodyPr/>
        <a:lstStyle/>
        <a:p>
          <a:endParaRPr lang="ru-RU"/>
        </a:p>
      </dgm:t>
    </dgm:pt>
    <dgm:pt modelId="{3700AD2E-83FA-4109-9E8B-34C5B93B30F9}" type="sibTrans" cxnId="{E70211C8-E124-4102-8015-DCD8E3DD9591}">
      <dgm:prSet/>
      <dgm:spPr/>
      <dgm:t>
        <a:bodyPr/>
        <a:lstStyle/>
        <a:p>
          <a:endParaRPr lang="ru-RU"/>
        </a:p>
      </dgm:t>
    </dgm:pt>
    <dgm:pt modelId="{E5980234-F67F-457B-B220-3F204F8F8FDC}">
      <dgm:prSet/>
      <dgm:spPr/>
      <dgm:t>
        <a:bodyPr/>
        <a:lstStyle/>
        <a:p>
          <a:r>
            <a:rPr lang="ru-RU" dirty="0" err="1" smtClean="0"/>
            <a:t>оқу</a:t>
          </a:r>
          <a:r>
            <a:rPr lang="ru-RU" dirty="0" smtClean="0"/>
            <a:t> </a:t>
          </a:r>
          <a:r>
            <a:rPr lang="ru-RU" dirty="0" err="1" smtClean="0"/>
            <a:t>орыны</a:t>
          </a:r>
          <a:r>
            <a:rPr lang="ru-RU" dirty="0" smtClean="0"/>
            <a:t> </a:t>
          </a:r>
          <a:r>
            <a:rPr lang="ru-RU" dirty="0" err="1" smtClean="0"/>
            <a:t>оқу</a:t>
          </a:r>
          <a:r>
            <a:rPr lang="ru-RU" dirty="0" smtClean="0"/>
            <a:t> </a:t>
          </a:r>
          <a:r>
            <a:rPr lang="ru-RU" dirty="0" err="1" smtClean="0"/>
            <a:t>барысында</a:t>
          </a:r>
          <a:r>
            <a:rPr lang="ru-RU" dirty="0" smtClean="0"/>
            <a:t> </a:t>
          </a:r>
          <a:r>
            <a:rPr lang="ru-RU" dirty="0" err="1" smtClean="0"/>
            <a:t>болашақ</a:t>
          </a:r>
          <a:r>
            <a:rPr lang="ru-RU" dirty="0" smtClean="0"/>
            <a:t> </a:t>
          </a:r>
          <a:r>
            <a:rPr lang="ru-RU" dirty="0" err="1" smtClean="0"/>
            <a:t>мамандарға</a:t>
          </a:r>
          <a:r>
            <a:rPr lang="ru-RU" dirty="0" smtClean="0"/>
            <a:t> </a:t>
          </a:r>
          <a:r>
            <a:rPr lang="ru-RU" dirty="0" err="1" smtClean="0"/>
            <a:t>қойылатын</a:t>
          </a:r>
          <a:r>
            <a:rPr lang="ru-RU" dirty="0" smtClean="0"/>
            <a:t> </a:t>
          </a:r>
          <a:r>
            <a:rPr lang="ru-RU" dirty="0" err="1" smtClean="0"/>
            <a:t>талаптарды</a:t>
          </a:r>
          <a:r>
            <a:rPr lang="ru-RU" dirty="0" smtClean="0"/>
            <a:t> </a:t>
          </a:r>
          <a:r>
            <a:rPr lang="ru-RU" dirty="0" err="1" smtClean="0"/>
            <a:t>ескереді</a:t>
          </a:r>
          <a:endParaRPr lang="ru-RU" dirty="0"/>
        </a:p>
      </dgm:t>
    </dgm:pt>
    <dgm:pt modelId="{39437E80-C2E2-410B-AD86-9AA0AD03F23A}" type="parTrans" cxnId="{27971C52-0373-4823-B8B4-80C086CFB913}">
      <dgm:prSet/>
      <dgm:spPr/>
      <dgm:t>
        <a:bodyPr/>
        <a:lstStyle/>
        <a:p>
          <a:endParaRPr lang="ru-RU"/>
        </a:p>
      </dgm:t>
    </dgm:pt>
    <dgm:pt modelId="{3EA67A15-BED8-4B1F-AD19-509FEBBA841E}" type="sibTrans" cxnId="{27971C52-0373-4823-B8B4-80C086CFB913}">
      <dgm:prSet/>
      <dgm:spPr/>
      <dgm:t>
        <a:bodyPr/>
        <a:lstStyle/>
        <a:p>
          <a:endParaRPr lang="ru-RU"/>
        </a:p>
      </dgm:t>
    </dgm:pt>
    <dgm:pt modelId="{5E176D58-D7A2-4EAE-B763-438DAA765BCC}">
      <dgm:prSet/>
      <dgm:spPr/>
      <dgm:t>
        <a:bodyPr/>
        <a:lstStyle/>
        <a:p>
          <a:r>
            <a:rPr lang="ru-RU" dirty="0" err="1" smtClean="0"/>
            <a:t>дуалды</a:t>
          </a:r>
          <a:r>
            <a:rPr lang="ru-RU" dirty="0" smtClean="0"/>
            <a:t> </a:t>
          </a:r>
          <a:r>
            <a:rPr lang="ru-RU" dirty="0" err="1" smtClean="0"/>
            <a:t>білім</a:t>
          </a:r>
          <a:r>
            <a:rPr lang="ru-RU" dirty="0" smtClean="0"/>
            <a:t> беру </a:t>
          </a:r>
          <a:r>
            <a:rPr lang="ru-RU" dirty="0" err="1" smtClean="0"/>
            <a:t>жүйесі</a:t>
          </a:r>
          <a:r>
            <a:rPr lang="ru-RU" dirty="0" smtClean="0"/>
            <a:t>  </a:t>
          </a:r>
          <a:r>
            <a:rPr lang="ru-RU" dirty="0" err="1" smtClean="0"/>
            <a:t>Қазақстанның</a:t>
          </a:r>
          <a:r>
            <a:rPr lang="ru-RU" dirty="0" smtClean="0"/>
            <a:t> </a:t>
          </a:r>
          <a:r>
            <a:rPr lang="ru-RU" dirty="0" err="1" smtClean="0"/>
            <a:t>кәсіби</a:t>
          </a:r>
          <a:r>
            <a:rPr lang="ru-RU" dirty="0" smtClean="0"/>
            <a:t> </a:t>
          </a:r>
          <a:r>
            <a:rPr lang="ru-RU" dirty="0" err="1" smtClean="0"/>
            <a:t>оқытуында</a:t>
          </a:r>
          <a:r>
            <a:rPr lang="ru-RU" dirty="0" smtClean="0"/>
            <a:t> </a:t>
          </a:r>
          <a:r>
            <a:rPr lang="ru-RU" dirty="0" err="1" smtClean="0"/>
            <a:t>кеңінен</a:t>
          </a:r>
          <a:r>
            <a:rPr lang="ru-RU" dirty="0" smtClean="0"/>
            <a:t> </a:t>
          </a:r>
          <a:r>
            <a:rPr lang="ru-RU" dirty="0" err="1" smtClean="0"/>
            <a:t>қолданылып</a:t>
          </a:r>
          <a:r>
            <a:rPr lang="ru-RU" dirty="0" smtClean="0"/>
            <a:t>,</a:t>
          </a:r>
          <a:r>
            <a:rPr lang="kk-KZ" b="1" dirty="0" smtClean="0">
              <a:solidFill>
                <a:schemeClr val="tx1"/>
              </a:solidFill>
              <a:latin typeface="Times New Roman" pitchFamily="18" charset="0"/>
              <a:ea typeface="Calibri" pitchFamily="34" charset="0"/>
              <a:cs typeface="Times New Roman" pitchFamily="18" charset="0"/>
            </a:rPr>
            <a:t>бәсекеге  қабілетті білікті маман даярлау</a:t>
          </a:r>
          <a:r>
            <a:rPr lang="kk-KZ" b="1" dirty="0" smtClean="0">
              <a:solidFill>
                <a:srgbClr val="FFFF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rPr>
            <a:t>. </a:t>
          </a:r>
          <a:endParaRPr lang="ru-RU" dirty="0"/>
        </a:p>
      </dgm:t>
    </dgm:pt>
    <dgm:pt modelId="{B8A65DE4-20FB-4A8B-A209-BD321A76D119}" type="parTrans" cxnId="{AFE0E709-4983-4A42-B6FF-AFB792961AE9}">
      <dgm:prSet/>
      <dgm:spPr/>
      <dgm:t>
        <a:bodyPr/>
        <a:lstStyle/>
        <a:p>
          <a:endParaRPr lang="ru-RU"/>
        </a:p>
      </dgm:t>
    </dgm:pt>
    <dgm:pt modelId="{1C3523F2-5B58-4491-B561-895ACCA75DE1}" type="sibTrans" cxnId="{AFE0E709-4983-4A42-B6FF-AFB792961AE9}">
      <dgm:prSet/>
      <dgm:spPr/>
      <dgm:t>
        <a:bodyPr/>
        <a:lstStyle/>
        <a:p>
          <a:endParaRPr lang="ru-RU"/>
        </a:p>
      </dgm:t>
    </dgm:pt>
    <dgm:pt modelId="{EFE8616A-B4FE-4B0F-BC48-8A03E6E440DA}" type="pres">
      <dgm:prSet presAssocID="{849D4356-9154-482E-935F-DC6DCA1ED926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FAF6895-5C64-4EF1-AB4A-A9F14DF12F74}" type="pres">
      <dgm:prSet presAssocID="{A0A4AAAA-4D89-4CCD-A3CB-18E1A889C17E}" presName="composite" presStyleCnt="0"/>
      <dgm:spPr/>
    </dgm:pt>
    <dgm:pt modelId="{A1D55556-029E-4C2B-A920-BA5A3C0EA8DA}" type="pres">
      <dgm:prSet presAssocID="{A0A4AAAA-4D89-4CCD-A3CB-18E1A889C17E}" presName="parentText" presStyleLbl="alignNode1" presStyleIdx="0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C88D0B4-099E-44D4-B818-85737D5FBA85}" type="pres">
      <dgm:prSet presAssocID="{A0A4AAAA-4D89-4CCD-A3CB-18E1A889C17E}" presName="descendantText" presStyleLbl="alignAcc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D39E7A2-3418-42AE-8823-098B474D2EDA}" type="pres">
      <dgm:prSet presAssocID="{1B52C3E5-C14B-4352-BB94-E0453C0F9068}" presName="sp" presStyleCnt="0"/>
      <dgm:spPr/>
    </dgm:pt>
    <dgm:pt modelId="{D198DB8C-BEEB-42F3-A1AF-590B76B7C346}" type="pres">
      <dgm:prSet presAssocID="{8DC7CA67-1E9D-4B71-B734-0B04CD7B66E1}" presName="composite" presStyleCnt="0"/>
      <dgm:spPr/>
    </dgm:pt>
    <dgm:pt modelId="{E1F4FDB4-6273-4DAD-A5CB-C01C2826CC01}" type="pres">
      <dgm:prSet presAssocID="{8DC7CA67-1E9D-4B71-B734-0B04CD7B66E1}" presName="parentText" presStyleLbl="alignNode1" presStyleIdx="1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E722948-9E5C-480C-AF12-6613787682E9}" type="pres">
      <dgm:prSet presAssocID="{8DC7CA67-1E9D-4B71-B734-0B04CD7B66E1}" presName="descendantText" presStyleLbl="alignAcc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8E6E49D-17BC-4F3F-914C-F64F565889C9}" type="pres">
      <dgm:prSet presAssocID="{CFA85F4F-4236-4694-AA2C-1FEAF1FD5DF0}" presName="sp" presStyleCnt="0"/>
      <dgm:spPr/>
    </dgm:pt>
    <dgm:pt modelId="{9715AD02-EDB7-4922-BCE3-999F77DE1D58}" type="pres">
      <dgm:prSet presAssocID="{DF89149D-36CE-4EDE-B143-203554C64690}" presName="composite" presStyleCnt="0"/>
      <dgm:spPr/>
    </dgm:pt>
    <dgm:pt modelId="{33228E78-F097-4FB2-B24E-DC1573E9F5CA}" type="pres">
      <dgm:prSet presAssocID="{DF89149D-36CE-4EDE-B143-203554C64690}" presName="parentText" presStyleLbl="alignNode1" presStyleIdx="2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0C3C773-D3AE-4BB4-BBB4-4E7070B05FB5}" type="pres">
      <dgm:prSet presAssocID="{DF89149D-36CE-4EDE-B143-203554C64690}" presName="descendantText" presStyleLbl="alignAcc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F45A706-A300-4769-A53C-EFC9E2B72543}" type="pres">
      <dgm:prSet presAssocID="{FB4A5C07-E271-4AFA-8B29-C19B8700ACCE}" presName="sp" presStyleCnt="0"/>
      <dgm:spPr/>
    </dgm:pt>
    <dgm:pt modelId="{1B32D617-B041-4E96-B8B6-6D705C2F9FAA}" type="pres">
      <dgm:prSet presAssocID="{F510E38A-CC66-4BD8-84B9-E6233C446597}" presName="composite" presStyleCnt="0"/>
      <dgm:spPr/>
    </dgm:pt>
    <dgm:pt modelId="{45C9AE5B-EF3B-4F15-82FF-57E965F49000}" type="pres">
      <dgm:prSet presAssocID="{F510E38A-CC66-4BD8-84B9-E6233C446597}" presName="parentText" presStyleLbl="alignNode1" presStyleIdx="3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79EA20F-BF7F-475D-B4A0-4D425AE249F0}" type="pres">
      <dgm:prSet presAssocID="{F510E38A-CC66-4BD8-84B9-E6233C446597}" presName="descendantText" presStyleLbl="alignAcc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95A325D-67F5-405B-94D5-15AB32E5395D}" type="pres">
      <dgm:prSet presAssocID="{66717E56-0371-4549-B2DB-1C026E199395}" presName="sp" presStyleCnt="0"/>
      <dgm:spPr/>
    </dgm:pt>
    <dgm:pt modelId="{C3BF050B-98DF-4BA9-83B4-A55F9369F0FD}" type="pres">
      <dgm:prSet presAssocID="{F7D430E6-77F1-4921-BA40-38C5987A496A}" presName="composite" presStyleCnt="0"/>
      <dgm:spPr/>
    </dgm:pt>
    <dgm:pt modelId="{C068F959-5889-469B-A8F4-CBDA520AF809}" type="pres">
      <dgm:prSet presAssocID="{F7D430E6-77F1-4921-BA40-38C5987A496A}" presName="parentText" presStyleLbl="alignNode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F30706A-2675-41AC-9D7C-692F532A474F}" type="pres">
      <dgm:prSet presAssocID="{F7D430E6-77F1-4921-BA40-38C5987A496A}" presName="descendantText" presStyleLbl="alignAcc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D700EA9-6F58-4417-BB45-06DAB15CF411}" type="presOf" srcId="{849D4356-9154-482E-935F-DC6DCA1ED926}" destId="{EFE8616A-B4FE-4B0F-BC48-8A03E6E440DA}" srcOrd="0" destOrd="0" presId="urn:microsoft.com/office/officeart/2005/8/layout/chevron2"/>
    <dgm:cxn modelId="{D5FFB170-30C0-475B-81D2-BB1D60B9A598}" type="presOf" srcId="{1A75D3EF-EF70-4C2D-B5A1-0C208FB1CEA7}" destId="{B0C3C773-D3AE-4BB4-BBB4-4E7070B05FB5}" srcOrd="0" destOrd="1" presId="urn:microsoft.com/office/officeart/2005/8/layout/chevron2"/>
    <dgm:cxn modelId="{68DB241A-C2B9-4659-8A5F-C7329290CE2A}" srcId="{8DC7CA67-1E9D-4B71-B734-0B04CD7B66E1}" destId="{5219F6ED-FC05-4043-9CF9-25855E003116}" srcOrd="0" destOrd="0" parTransId="{DE229EB4-4D0F-4A53-974C-A7D3914A2956}" sibTransId="{85AB6C3D-C78B-4A22-B70E-666DC3325263}"/>
    <dgm:cxn modelId="{622591B1-28FA-4ECD-BB2A-753D5D5128EB}" type="presOf" srcId="{F7D430E6-77F1-4921-BA40-38C5987A496A}" destId="{C068F959-5889-469B-A8F4-CBDA520AF809}" srcOrd="0" destOrd="0" presId="urn:microsoft.com/office/officeart/2005/8/layout/chevron2"/>
    <dgm:cxn modelId="{2326D260-2E0D-4852-9CD1-425A081FA461}" type="presOf" srcId="{F510E38A-CC66-4BD8-84B9-E6233C446597}" destId="{45C9AE5B-EF3B-4F15-82FF-57E965F49000}" srcOrd="0" destOrd="0" presId="urn:microsoft.com/office/officeart/2005/8/layout/chevron2"/>
    <dgm:cxn modelId="{F5385FEC-FCFD-45DB-81AA-F8D1348F5273}" srcId="{A0A4AAAA-4D89-4CCD-A3CB-18E1A889C17E}" destId="{A17EC844-1A5F-4F47-9490-43675C96A4F8}" srcOrd="0" destOrd="0" parTransId="{6B27763D-ED04-468D-821F-3189A5E02F4B}" sibTransId="{3064A228-A8E4-4104-AC28-C1AF0D2E8724}"/>
    <dgm:cxn modelId="{12B1283C-C27A-4F71-BD90-7524E7512712}" type="presOf" srcId="{8D3A920F-277B-48FB-800A-E97CE4D114DF}" destId="{B0C3C773-D3AE-4BB4-BBB4-4E7070B05FB5}" srcOrd="0" destOrd="0" presId="urn:microsoft.com/office/officeart/2005/8/layout/chevron2"/>
    <dgm:cxn modelId="{8C6890FF-BA64-40DF-BAA3-92D151BE00D7}" srcId="{DF89149D-36CE-4EDE-B143-203554C64690}" destId="{8D3A920F-277B-48FB-800A-E97CE4D114DF}" srcOrd="0" destOrd="0" parTransId="{5045D7DD-E958-447B-BE11-63C2F17A7CAD}" sibTransId="{40AD9661-5E68-428B-B83B-5533D13DE6FD}"/>
    <dgm:cxn modelId="{5A5FA3D2-34BB-4D75-915B-7F948D815590}" type="presOf" srcId="{DF89149D-36CE-4EDE-B143-203554C64690}" destId="{33228E78-F097-4FB2-B24E-DC1573E9F5CA}" srcOrd="0" destOrd="0" presId="urn:microsoft.com/office/officeart/2005/8/layout/chevron2"/>
    <dgm:cxn modelId="{234C819A-25B6-4A2F-B654-848350B64AF6}" type="presOf" srcId="{E5980234-F67F-457B-B220-3F204F8F8FDC}" destId="{C79EA20F-BF7F-475D-B4A0-4D425AE249F0}" srcOrd="0" destOrd="1" presId="urn:microsoft.com/office/officeart/2005/8/layout/chevron2"/>
    <dgm:cxn modelId="{9C77CB8A-D18D-4561-8175-384C3F5A6BE1}" type="presOf" srcId="{EE10425B-E72D-4475-9704-139E077FE001}" destId="{5F30706A-2675-41AC-9D7C-692F532A474F}" srcOrd="0" destOrd="0" presId="urn:microsoft.com/office/officeart/2005/8/layout/chevron2"/>
    <dgm:cxn modelId="{A4964395-9A3F-4FFF-BAD3-D6BF6A663009}" type="presOf" srcId="{A17EC844-1A5F-4F47-9490-43675C96A4F8}" destId="{5C88D0B4-099E-44D4-B818-85737D5FBA85}" srcOrd="0" destOrd="0" presId="urn:microsoft.com/office/officeart/2005/8/layout/chevron2"/>
    <dgm:cxn modelId="{C1F6AB12-49EA-439F-AEC7-7CE9EBF830E2}" type="presOf" srcId="{9D475F40-3CDB-4F71-A299-84D26AE6168B}" destId="{C79EA20F-BF7F-475D-B4A0-4D425AE249F0}" srcOrd="0" destOrd="0" presId="urn:microsoft.com/office/officeart/2005/8/layout/chevron2"/>
    <dgm:cxn modelId="{BE3BFC54-5A66-4953-8CBA-C705BD82BA06}" type="presOf" srcId="{D2AD2CB6-9197-47B4-8894-B42E1E26B495}" destId="{5C88D0B4-099E-44D4-B818-85737D5FBA85}" srcOrd="0" destOrd="1" presId="urn:microsoft.com/office/officeart/2005/8/layout/chevron2"/>
    <dgm:cxn modelId="{1BCDBF76-808D-4565-90F3-49D092AC8588}" type="presOf" srcId="{8DC7CA67-1E9D-4B71-B734-0B04CD7B66E1}" destId="{E1F4FDB4-6273-4DAD-A5CB-C01C2826CC01}" srcOrd="0" destOrd="0" presId="urn:microsoft.com/office/officeart/2005/8/layout/chevron2"/>
    <dgm:cxn modelId="{CCC92D9A-7C9D-4F4C-9AF1-5EE22EC87674}" srcId="{849D4356-9154-482E-935F-DC6DCA1ED926}" destId="{A0A4AAAA-4D89-4CCD-A3CB-18E1A889C17E}" srcOrd="0" destOrd="0" parTransId="{E33D7481-336E-4FE7-8FFD-F734E8575B52}" sibTransId="{1B52C3E5-C14B-4352-BB94-E0453C0F9068}"/>
    <dgm:cxn modelId="{99291A79-DD91-47BF-B83D-9FAC3E34AC74}" srcId="{849D4356-9154-482E-935F-DC6DCA1ED926}" destId="{F510E38A-CC66-4BD8-84B9-E6233C446597}" srcOrd="3" destOrd="0" parTransId="{B3EB97B2-BCA5-4F4F-8753-9991FE1547FB}" sibTransId="{66717E56-0371-4549-B2DB-1C026E199395}"/>
    <dgm:cxn modelId="{C8E73FCF-4DB0-4FAB-8EED-C38B77A1CA3F}" type="presOf" srcId="{A0A4AAAA-4D89-4CCD-A3CB-18E1A889C17E}" destId="{A1D55556-029E-4C2B-A920-BA5A3C0EA8DA}" srcOrd="0" destOrd="0" presId="urn:microsoft.com/office/officeart/2005/8/layout/chevron2"/>
    <dgm:cxn modelId="{2BE72E19-6CF5-4DD2-BD0F-5687AEA93C25}" type="presOf" srcId="{5219F6ED-FC05-4043-9CF9-25855E003116}" destId="{7E722948-9E5C-480C-AF12-6613787682E9}" srcOrd="0" destOrd="0" presId="urn:microsoft.com/office/officeart/2005/8/layout/chevron2"/>
    <dgm:cxn modelId="{01432337-E53B-4E85-A208-4EBCE624933A}" srcId="{849D4356-9154-482E-935F-DC6DCA1ED926}" destId="{F7D430E6-77F1-4921-BA40-38C5987A496A}" srcOrd="4" destOrd="0" parTransId="{B652FA64-226A-4940-B7A5-46D9D3E7848B}" sibTransId="{98E83181-8F8F-4B69-A2AA-608B33019117}"/>
    <dgm:cxn modelId="{874BEAA5-C22A-4E06-A16E-B5C61DDF1C48}" type="presOf" srcId="{BB40BA46-CB99-4E99-93FE-E673DBD9468C}" destId="{7E722948-9E5C-480C-AF12-6613787682E9}" srcOrd="0" destOrd="1" presId="urn:microsoft.com/office/officeart/2005/8/layout/chevron2"/>
    <dgm:cxn modelId="{345FAD09-5CB9-4DD9-9E1A-86648A3047E6}" srcId="{849D4356-9154-482E-935F-DC6DCA1ED926}" destId="{8DC7CA67-1E9D-4B71-B734-0B04CD7B66E1}" srcOrd="1" destOrd="0" parTransId="{FCA97CCD-B4B5-4B6C-BBE1-86D644B66D19}" sibTransId="{CFA85F4F-4236-4694-AA2C-1FEAF1FD5DF0}"/>
    <dgm:cxn modelId="{BE4640A1-ED96-4329-848B-83A3D1E0D08D}" srcId="{8DC7CA67-1E9D-4B71-B734-0B04CD7B66E1}" destId="{BB40BA46-CB99-4E99-93FE-E673DBD9468C}" srcOrd="1" destOrd="0" parTransId="{BEB32E57-634E-49C8-B378-F7770FCCE567}" sibTransId="{FC8753DE-DBB1-438B-8FB7-D2311E477E89}"/>
    <dgm:cxn modelId="{E70211C8-E124-4102-8015-DCD8E3DD9591}" srcId="{DF89149D-36CE-4EDE-B143-203554C64690}" destId="{1A75D3EF-EF70-4C2D-B5A1-0C208FB1CEA7}" srcOrd="1" destOrd="0" parTransId="{27B97463-0290-4D78-AD77-AD38D0D23687}" sibTransId="{3700AD2E-83FA-4109-9E8B-34C5B93B30F9}"/>
    <dgm:cxn modelId="{D5259801-6FD6-4844-B0B9-3CE4A60FABF4}" srcId="{849D4356-9154-482E-935F-DC6DCA1ED926}" destId="{DF89149D-36CE-4EDE-B143-203554C64690}" srcOrd="2" destOrd="0" parTransId="{19D83E1E-66C5-43FE-8FFC-EC566F27860A}" sibTransId="{FB4A5C07-E271-4AFA-8B29-C19B8700ACCE}"/>
    <dgm:cxn modelId="{27971C52-0373-4823-B8B4-80C086CFB913}" srcId="{F510E38A-CC66-4BD8-84B9-E6233C446597}" destId="{E5980234-F67F-457B-B220-3F204F8F8FDC}" srcOrd="1" destOrd="0" parTransId="{39437E80-C2E2-410B-AD86-9AA0AD03F23A}" sibTransId="{3EA67A15-BED8-4B1F-AD19-509FEBBA841E}"/>
    <dgm:cxn modelId="{98ECE8EB-AADB-4CD9-BF77-16E3A4CC37A8}" srcId="{A0A4AAAA-4D89-4CCD-A3CB-18E1A889C17E}" destId="{D2AD2CB6-9197-47B4-8894-B42E1E26B495}" srcOrd="1" destOrd="0" parTransId="{742FFB41-4661-447A-8963-ACD000546BAE}" sibTransId="{7968D4E7-9C6F-4D4C-AAE9-302EFDC0C0EE}"/>
    <dgm:cxn modelId="{C8EC452D-F368-4ECB-AFAA-43ADF2FD0A56}" type="presOf" srcId="{5E176D58-D7A2-4EAE-B763-438DAA765BCC}" destId="{5F30706A-2675-41AC-9D7C-692F532A474F}" srcOrd="0" destOrd="1" presId="urn:microsoft.com/office/officeart/2005/8/layout/chevron2"/>
    <dgm:cxn modelId="{1C82C543-E160-4A2E-9308-0EA21D50781F}" srcId="{F7D430E6-77F1-4921-BA40-38C5987A496A}" destId="{EE10425B-E72D-4475-9704-139E077FE001}" srcOrd="0" destOrd="0" parTransId="{42368FD4-34D1-44B6-989C-57E5ED1E3167}" sibTransId="{D4B6BB52-E8FA-454B-B374-D6C6E15CCEF5}"/>
    <dgm:cxn modelId="{AFE0E709-4983-4A42-B6FF-AFB792961AE9}" srcId="{F7D430E6-77F1-4921-BA40-38C5987A496A}" destId="{5E176D58-D7A2-4EAE-B763-438DAA765BCC}" srcOrd="1" destOrd="0" parTransId="{B8A65DE4-20FB-4A8B-A209-BD321A76D119}" sibTransId="{1C3523F2-5B58-4491-B561-895ACCA75DE1}"/>
    <dgm:cxn modelId="{4542821C-187F-4BAE-93E1-5CE669E979EA}" srcId="{F510E38A-CC66-4BD8-84B9-E6233C446597}" destId="{9D475F40-3CDB-4F71-A299-84D26AE6168B}" srcOrd="0" destOrd="0" parTransId="{AD976424-0F53-4C9A-95E2-DE9A23CDFF4D}" sibTransId="{66326B56-F8EE-4076-BC16-E9BC1CECC3D1}"/>
    <dgm:cxn modelId="{8A82F6CE-7907-4BED-B0C8-5F9DF21443E8}" type="presParOf" srcId="{EFE8616A-B4FE-4B0F-BC48-8A03E6E440DA}" destId="{1FAF6895-5C64-4EF1-AB4A-A9F14DF12F74}" srcOrd="0" destOrd="0" presId="urn:microsoft.com/office/officeart/2005/8/layout/chevron2"/>
    <dgm:cxn modelId="{0345CD27-963C-4C4C-8734-2531E2585A9E}" type="presParOf" srcId="{1FAF6895-5C64-4EF1-AB4A-A9F14DF12F74}" destId="{A1D55556-029E-4C2B-A920-BA5A3C0EA8DA}" srcOrd="0" destOrd="0" presId="urn:microsoft.com/office/officeart/2005/8/layout/chevron2"/>
    <dgm:cxn modelId="{5B775F36-2F0A-4FFD-B96D-26E2F5A53807}" type="presParOf" srcId="{1FAF6895-5C64-4EF1-AB4A-A9F14DF12F74}" destId="{5C88D0B4-099E-44D4-B818-85737D5FBA85}" srcOrd="1" destOrd="0" presId="urn:microsoft.com/office/officeart/2005/8/layout/chevron2"/>
    <dgm:cxn modelId="{8E6BC918-D90F-4273-95E3-3B6318E6AD85}" type="presParOf" srcId="{EFE8616A-B4FE-4B0F-BC48-8A03E6E440DA}" destId="{9D39E7A2-3418-42AE-8823-098B474D2EDA}" srcOrd="1" destOrd="0" presId="urn:microsoft.com/office/officeart/2005/8/layout/chevron2"/>
    <dgm:cxn modelId="{84994F6F-CA40-49A0-BC05-34141E0FAF8A}" type="presParOf" srcId="{EFE8616A-B4FE-4B0F-BC48-8A03E6E440DA}" destId="{D198DB8C-BEEB-42F3-A1AF-590B76B7C346}" srcOrd="2" destOrd="0" presId="urn:microsoft.com/office/officeart/2005/8/layout/chevron2"/>
    <dgm:cxn modelId="{90563DAA-1B9A-483C-95E6-363CB3FECA31}" type="presParOf" srcId="{D198DB8C-BEEB-42F3-A1AF-590B76B7C346}" destId="{E1F4FDB4-6273-4DAD-A5CB-C01C2826CC01}" srcOrd="0" destOrd="0" presId="urn:microsoft.com/office/officeart/2005/8/layout/chevron2"/>
    <dgm:cxn modelId="{D86DBB7A-500C-4354-B915-DE23A2391C33}" type="presParOf" srcId="{D198DB8C-BEEB-42F3-A1AF-590B76B7C346}" destId="{7E722948-9E5C-480C-AF12-6613787682E9}" srcOrd="1" destOrd="0" presId="urn:microsoft.com/office/officeart/2005/8/layout/chevron2"/>
    <dgm:cxn modelId="{9FD7D0B3-8969-421E-B2FD-76C31645F082}" type="presParOf" srcId="{EFE8616A-B4FE-4B0F-BC48-8A03E6E440DA}" destId="{28E6E49D-17BC-4F3F-914C-F64F565889C9}" srcOrd="3" destOrd="0" presId="urn:microsoft.com/office/officeart/2005/8/layout/chevron2"/>
    <dgm:cxn modelId="{5ECFEEEF-47CC-4188-A986-27BB74EA336E}" type="presParOf" srcId="{EFE8616A-B4FE-4B0F-BC48-8A03E6E440DA}" destId="{9715AD02-EDB7-4922-BCE3-999F77DE1D58}" srcOrd="4" destOrd="0" presId="urn:microsoft.com/office/officeart/2005/8/layout/chevron2"/>
    <dgm:cxn modelId="{C6750544-A862-478E-888B-8073C875AC5D}" type="presParOf" srcId="{9715AD02-EDB7-4922-BCE3-999F77DE1D58}" destId="{33228E78-F097-4FB2-B24E-DC1573E9F5CA}" srcOrd="0" destOrd="0" presId="urn:microsoft.com/office/officeart/2005/8/layout/chevron2"/>
    <dgm:cxn modelId="{74A6CEF3-C92F-484F-A1B6-AE349AB70653}" type="presParOf" srcId="{9715AD02-EDB7-4922-BCE3-999F77DE1D58}" destId="{B0C3C773-D3AE-4BB4-BBB4-4E7070B05FB5}" srcOrd="1" destOrd="0" presId="urn:microsoft.com/office/officeart/2005/8/layout/chevron2"/>
    <dgm:cxn modelId="{DF130144-B923-410B-B4EF-54913B3F8F5E}" type="presParOf" srcId="{EFE8616A-B4FE-4B0F-BC48-8A03E6E440DA}" destId="{8F45A706-A300-4769-A53C-EFC9E2B72543}" srcOrd="5" destOrd="0" presId="urn:microsoft.com/office/officeart/2005/8/layout/chevron2"/>
    <dgm:cxn modelId="{53523B3B-F54F-48FE-B87F-AC02ED8C0F46}" type="presParOf" srcId="{EFE8616A-B4FE-4B0F-BC48-8A03E6E440DA}" destId="{1B32D617-B041-4E96-B8B6-6D705C2F9FAA}" srcOrd="6" destOrd="0" presId="urn:microsoft.com/office/officeart/2005/8/layout/chevron2"/>
    <dgm:cxn modelId="{EA8B1C70-E348-41D6-A377-EFA4F47F54D0}" type="presParOf" srcId="{1B32D617-B041-4E96-B8B6-6D705C2F9FAA}" destId="{45C9AE5B-EF3B-4F15-82FF-57E965F49000}" srcOrd="0" destOrd="0" presId="urn:microsoft.com/office/officeart/2005/8/layout/chevron2"/>
    <dgm:cxn modelId="{8FA92885-9AD9-4986-805D-0A8A59E77AA1}" type="presParOf" srcId="{1B32D617-B041-4E96-B8B6-6D705C2F9FAA}" destId="{C79EA20F-BF7F-475D-B4A0-4D425AE249F0}" srcOrd="1" destOrd="0" presId="urn:microsoft.com/office/officeart/2005/8/layout/chevron2"/>
    <dgm:cxn modelId="{94D49BCD-F8D3-4D06-93FA-1668510FF7FA}" type="presParOf" srcId="{EFE8616A-B4FE-4B0F-BC48-8A03E6E440DA}" destId="{995A325D-67F5-405B-94D5-15AB32E5395D}" srcOrd="7" destOrd="0" presId="urn:microsoft.com/office/officeart/2005/8/layout/chevron2"/>
    <dgm:cxn modelId="{775D1C15-9E0E-4747-9F12-1B1FEE89F540}" type="presParOf" srcId="{EFE8616A-B4FE-4B0F-BC48-8A03E6E440DA}" destId="{C3BF050B-98DF-4BA9-83B4-A55F9369F0FD}" srcOrd="8" destOrd="0" presId="urn:microsoft.com/office/officeart/2005/8/layout/chevron2"/>
    <dgm:cxn modelId="{B9B49D43-95DB-4B8F-A0FB-BE3F6C4E3819}" type="presParOf" srcId="{C3BF050B-98DF-4BA9-83B4-A55F9369F0FD}" destId="{C068F959-5889-469B-A8F4-CBDA520AF809}" srcOrd="0" destOrd="0" presId="urn:microsoft.com/office/officeart/2005/8/layout/chevron2"/>
    <dgm:cxn modelId="{F1B76962-2F70-47FC-832C-8FF6A0524942}" type="presParOf" srcId="{C3BF050B-98DF-4BA9-83B4-A55F9369F0FD}" destId="{5F30706A-2675-41AC-9D7C-692F532A474F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11350CB-CBF9-46AE-8FBC-1174F5539E51}">
      <dsp:nvSpPr>
        <dsp:cNvPr id="0" name=""/>
        <dsp:cNvSpPr/>
      </dsp:nvSpPr>
      <dsp:spPr>
        <a:xfrm rot="5400000">
          <a:off x="-142205" y="143739"/>
          <a:ext cx="948035" cy="66362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I</a:t>
          </a:r>
          <a:endParaRPr lang="ru-RU" sz="1800" kern="1200" dirty="0"/>
        </a:p>
      </dsp:txBody>
      <dsp:txXfrm rot="5400000">
        <a:off x="-142205" y="143739"/>
        <a:ext cx="948035" cy="663624"/>
      </dsp:txXfrm>
    </dsp:sp>
    <dsp:sp modelId="{405C9415-8C59-4F30-89C0-5F400098E9B8}">
      <dsp:nvSpPr>
        <dsp:cNvPr id="0" name=""/>
        <dsp:cNvSpPr/>
      </dsp:nvSpPr>
      <dsp:spPr>
        <a:xfrm rot="5400000">
          <a:off x="4024200" y="-3359042"/>
          <a:ext cx="616222" cy="7337375"/>
        </a:xfrm>
        <a:prstGeom prst="round2SameRect">
          <a:avLst/>
        </a:prstGeom>
        <a:gradFill rotWithShape="1">
          <a:gsLst>
            <a:gs pos="0">
              <a:schemeClr val="accent4">
                <a:tint val="50000"/>
                <a:satMod val="300000"/>
              </a:schemeClr>
            </a:gs>
            <a:gs pos="35000">
              <a:schemeClr val="accent4">
                <a:tint val="37000"/>
                <a:satMod val="300000"/>
              </a:schemeClr>
            </a:gs>
            <a:gs pos="100000">
              <a:schemeClr val="accent4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85344" tIns="7620" rIns="7620" bIns="762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200" u="none" kern="1200" dirty="0">
            <a:solidFill>
              <a:srgbClr val="0000CC"/>
            </a:solidFill>
            <a:latin typeface="Times New Roman" pitchFamily="18" charset="0"/>
            <a:cs typeface="Times New Roman" pitchFamily="18" charset="0"/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k-KZ" sz="1200" kern="1200" dirty="0" smtClean="0"/>
            <a:t>- </a:t>
          </a:r>
          <a:r>
            <a:rPr lang="kk-KZ" sz="1200" b="1" kern="1200" dirty="0" smtClean="0">
              <a:solidFill>
                <a:srgbClr val="002060"/>
              </a:solidFill>
            </a:rPr>
            <a:t>оқу мекемесінің нормативтік – құқықтық, кадрлық, материалдық – техникалық базасына талдау жасау;</a:t>
          </a:r>
          <a:endParaRPr lang="ru-RU" sz="1200" b="1" kern="1200" dirty="0">
            <a:solidFill>
              <a:srgbClr val="002060"/>
            </a:solidFill>
          </a:endParaRPr>
        </a:p>
      </dsp:txBody>
      <dsp:txXfrm rot="5400000">
        <a:off x="4024200" y="-3359042"/>
        <a:ext cx="616222" cy="7337375"/>
      </dsp:txXfrm>
    </dsp:sp>
    <dsp:sp modelId="{CE38BE86-62D5-4A90-8093-1E757F89BF12}">
      <dsp:nvSpPr>
        <dsp:cNvPr id="0" name=""/>
        <dsp:cNvSpPr/>
      </dsp:nvSpPr>
      <dsp:spPr>
        <a:xfrm rot="5400000">
          <a:off x="-142205" y="972763"/>
          <a:ext cx="948035" cy="66362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II</a:t>
          </a:r>
          <a:endParaRPr lang="ru-RU" sz="1800" kern="1200" dirty="0"/>
        </a:p>
      </dsp:txBody>
      <dsp:txXfrm rot="5400000">
        <a:off x="-142205" y="972763"/>
        <a:ext cx="948035" cy="663624"/>
      </dsp:txXfrm>
    </dsp:sp>
    <dsp:sp modelId="{8AC23107-5BD5-4808-A362-05E6389D5E26}">
      <dsp:nvSpPr>
        <dsp:cNvPr id="0" name=""/>
        <dsp:cNvSpPr/>
      </dsp:nvSpPr>
      <dsp:spPr>
        <a:xfrm rot="5400000">
          <a:off x="4024200" y="-2530018"/>
          <a:ext cx="616222" cy="7337375"/>
        </a:xfrm>
        <a:prstGeom prst="round2SameRect">
          <a:avLst/>
        </a:prstGeom>
        <a:gradFill rotWithShape="1">
          <a:gsLst>
            <a:gs pos="0">
              <a:schemeClr val="accent3">
                <a:tint val="50000"/>
                <a:satMod val="300000"/>
              </a:schemeClr>
            </a:gs>
            <a:gs pos="35000">
              <a:schemeClr val="accent3">
                <a:tint val="37000"/>
                <a:satMod val="300000"/>
              </a:schemeClr>
            </a:gs>
            <a:gs pos="100000">
              <a:schemeClr val="accent3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3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85344" tIns="7620" rIns="7620" bIns="762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200" b="1" u="none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k-KZ" sz="1200" b="1" kern="1200" dirty="0" smtClean="0">
              <a:solidFill>
                <a:srgbClr val="002060"/>
              </a:solidFill>
            </a:rPr>
            <a:t>әлеуметтік тапсырысты меңгеру және оқу мекемесінің қызметін еңбек нарығының сұраныстарына қайта бағдарлау;</a:t>
          </a:r>
          <a:endParaRPr lang="ru-RU" sz="1200" b="1" kern="1200" dirty="0">
            <a:solidFill>
              <a:srgbClr val="002060"/>
            </a:solidFill>
          </a:endParaRPr>
        </a:p>
      </dsp:txBody>
      <dsp:txXfrm rot="5400000">
        <a:off x="4024200" y="-2530018"/>
        <a:ext cx="616222" cy="7337375"/>
      </dsp:txXfrm>
    </dsp:sp>
    <dsp:sp modelId="{D7857072-53D8-4060-B6EC-9576246A5594}">
      <dsp:nvSpPr>
        <dsp:cNvPr id="0" name=""/>
        <dsp:cNvSpPr/>
      </dsp:nvSpPr>
      <dsp:spPr>
        <a:xfrm rot="5400000">
          <a:off x="-142205" y="1801787"/>
          <a:ext cx="948035" cy="66362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III</a:t>
          </a:r>
          <a:endParaRPr lang="ru-RU" sz="1800" kern="1200" dirty="0"/>
        </a:p>
      </dsp:txBody>
      <dsp:txXfrm rot="5400000">
        <a:off x="-142205" y="1801787"/>
        <a:ext cx="948035" cy="663624"/>
      </dsp:txXfrm>
    </dsp:sp>
    <dsp:sp modelId="{890D88EE-1006-4CB8-A43E-0AB4474098BA}">
      <dsp:nvSpPr>
        <dsp:cNvPr id="0" name=""/>
        <dsp:cNvSpPr/>
      </dsp:nvSpPr>
      <dsp:spPr>
        <a:xfrm rot="5400000">
          <a:off x="4024200" y="-1700993"/>
          <a:ext cx="616222" cy="7337375"/>
        </a:xfrm>
        <a:prstGeom prst="round2SameRect">
          <a:avLst/>
        </a:prstGeom>
        <a:solidFill>
          <a:srgbClr val="92D050"/>
        </a:soli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85344" tIns="7620" rIns="7620" bIns="762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200" u="none" kern="1200" dirty="0">
            <a:solidFill>
              <a:srgbClr val="0000CC"/>
            </a:solidFill>
            <a:latin typeface="Times New Roman" pitchFamily="18" charset="0"/>
            <a:cs typeface="Times New Roman" pitchFamily="18" charset="0"/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k-KZ" sz="1200" b="1" kern="1200" dirty="0" smtClean="0">
              <a:solidFill>
                <a:srgbClr val="002060"/>
              </a:solidFill>
            </a:rPr>
            <a:t>маркетингтік зерттеулер нәтижелері бойынша дуалды білім беру жүйесінің даму перспективаларын игеру;</a:t>
          </a:r>
          <a:endParaRPr lang="ru-RU" sz="1200" b="1" kern="1200" dirty="0">
            <a:solidFill>
              <a:srgbClr val="002060"/>
            </a:solidFill>
          </a:endParaRPr>
        </a:p>
      </dsp:txBody>
      <dsp:txXfrm rot="5400000">
        <a:off x="4024200" y="-1700993"/>
        <a:ext cx="616222" cy="7337375"/>
      </dsp:txXfrm>
    </dsp:sp>
    <dsp:sp modelId="{63861014-5C4F-4C6B-A4CD-1749C2081A73}">
      <dsp:nvSpPr>
        <dsp:cNvPr id="0" name=""/>
        <dsp:cNvSpPr/>
      </dsp:nvSpPr>
      <dsp:spPr>
        <a:xfrm rot="5400000">
          <a:off x="-142205" y="2630811"/>
          <a:ext cx="948035" cy="66362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IV</a:t>
          </a:r>
          <a:endParaRPr lang="ru-RU" sz="1800" kern="1200" dirty="0"/>
        </a:p>
      </dsp:txBody>
      <dsp:txXfrm rot="5400000">
        <a:off x="-142205" y="2630811"/>
        <a:ext cx="948035" cy="663624"/>
      </dsp:txXfrm>
    </dsp:sp>
    <dsp:sp modelId="{60589C87-CC45-4CCF-8D27-10F386D8A73E}">
      <dsp:nvSpPr>
        <dsp:cNvPr id="0" name=""/>
        <dsp:cNvSpPr/>
      </dsp:nvSpPr>
      <dsp:spPr>
        <a:xfrm rot="5400000">
          <a:off x="4024200" y="-871969"/>
          <a:ext cx="616222" cy="7337375"/>
        </a:xfrm>
        <a:prstGeom prst="round2SameRect">
          <a:avLst/>
        </a:prstGeom>
        <a:solidFill>
          <a:srgbClr val="FFFF00">
            <a:alpha val="90000"/>
          </a:srgb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7620" rIns="7620" bIns="762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200" b="1" u="none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k-KZ" sz="1200" b="1" kern="1200" dirty="0" smtClean="0">
              <a:solidFill>
                <a:srgbClr val="002060"/>
              </a:solidFill>
            </a:rPr>
            <a:t>мамандар дайындауда жұмыс беруші – кәсіпорындармен құқықтық, қаржылық, оқу – әдістемелік мәселелер бойынша келісім шарт міндеттемелерін жасау;</a:t>
          </a:r>
          <a:endParaRPr lang="ru-RU" sz="1200" b="1" kern="1200" dirty="0">
            <a:solidFill>
              <a:srgbClr val="002060"/>
            </a:solidFill>
          </a:endParaRPr>
        </a:p>
      </dsp:txBody>
      <dsp:txXfrm rot="5400000">
        <a:off x="4024200" y="-871969"/>
        <a:ext cx="616222" cy="7337375"/>
      </dsp:txXfrm>
    </dsp:sp>
    <dsp:sp modelId="{D3ABEE10-226B-4709-A0F4-0D00BF6D9439}">
      <dsp:nvSpPr>
        <dsp:cNvPr id="0" name=""/>
        <dsp:cNvSpPr/>
      </dsp:nvSpPr>
      <dsp:spPr>
        <a:xfrm rot="5400000">
          <a:off x="-142205" y="3459836"/>
          <a:ext cx="948035" cy="66362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V</a:t>
          </a:r>
          <a:endParaRPr lang="ru-RU" sz="1800" kern="1200" dirty="0"/>
        </a:p>
      </dsp:txBody>
      <dsp:txXfrm rot="5400000">
        <a:off x="-142205" y="3459836"/>
        <a:ext cx="948035" cy="663624"/>
      </dsp:txXfrm>
    </dsp:sp>
    <dsp:sp modelId="{1D977C51-6E3B-48F7-8A28-C5ED4E80A708}">
      <dsp:nvSpPr>
        <dsp:cNvPr id="0" name=""/>
        <dsp:cNvSpPr/>
      </dsp:nvSpPr>
      <dsp:spPr>
        <a:xfrm rot="5400000">
          <a:off x="4024200" y="-42945"/>
          <a:ext cx="616222" cy="7337375"/>
        </a:xfrm>
        <a:prstGeom prst="round2SameRect">
          <a:avLst/>
        </a:prstGeom>
        <a:solidFill>
          <a:srgbClr val="00B0F0">
            <a:alpha val="90000"/>
          </a:srgb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7620" rIns="7620" bIns="762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200" u="none" kern="1200" dirty="0">
            <a:solidFill>
              <a:srgbClr val="0000CC"/>
            </a:solidFill>
            <a:latin typeface="Times New Roman" pitchFamily="18" charset="0"/>
            <a:cs typeface="Times New Roman" pitchFamily="18" charset="0"/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k-KZ" sz="1200" kern="1200" dirty="0" smtClean="0"/>
            <a:t>- </a:t>
          </a:r>
          <a:r>
            <a:rPr lang="kk-KZ" sz="1200" b="1" kern="1200" dirty="0" smtClean="0">
              <a:solidFill>
                <a:srgbClr val="002060"/>
              </a:solidFill>
            </a:rPr>
            <a:t>басқару механизмдерін бейімдеу және оқу – практикалық сабақтар мен өндірістік практиканы жүзеге асыру бойынша бірігіп жоспарлау.</a:t>
          </a:r>
          <a:endParaRPr lang="ru-RU" sz="1200" b="1" kern="1200" dirty="0">
            <a:solidFill>
              <a:srgbClr val="002060"/>
            </a:solidFill>
          </a:endParaRPr>
        </a:p>
      </dsp:txBody>
      <dsp:txXfrm rot="5400000">
        <a:off x="4024200" y="-42945"/>
        <a:ext cx="616222" cy="7337375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FBF0FCC-2817-4AC0-B855-C257B73DFBB3}">
      <dsp:nvSpPr>
        <dsp:cNvPr id="0" name=""/>
        <dsp:cNvSpPr/>
      </dsp:nvSpPr>
      <dsp:spPr>
        <a:xfrm>
          <a:off x="0" y="4911224"/>
          <a:ext cx="8640960" cy="631485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.</a:t>
          </a:r>
          <a:r>
            <a:rPr lang="ru-RU" sz="20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Кәсіпорындарда</a:t>
          </a:r>
          <a:r>
            <a:rPr lang="ru-RU" sz="20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арнайы</a:t>
          </a:r>
          <a:r>
            <a:rPr lang="ru-RU" sz="20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пәндер</a:t>
          </a:r>
          <a:r>
            <a:rPr lang="ru-RU" sz="20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оқытушыларының</a:t>
          </a:r>
          <a:r>
            <a:rPr lang="ru-RU" sz="20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сынақ</a:t>
          </a:r>
          <a:r>
            <a:rPr lang="ru-RU" sz="20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өтулерін</a:t>
          </a:r>
          <a:r>
            <a:rPr lang="ru-RU" sz="20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ұйымдастыру</a:t>
          </a:r>
          <a:r>
            <a:rPr lang="ru-RU" sz="1400" kern="1200" dirty="0" smtClean="0"/>
            <a:t>.</a:t>
          </a:r>
          <a:endParaRPr lang="ru-RU" sz="1400" kern="1200" dirty="0"/>
        </a:p>
      </dsp:txBody>
      <dsp:txXfrm>
        <a:off x="0" y="4911224"/>
        <a:ext cx="8640960" cy="631485"/>
      </dsp:txXfrm>
    </dsp:sp>
    <dsp:sp modelId="{E83FDD49-A663-4F5E-AE0A-15A2AB1BE6DA}">
      <dsp:nvSpPr>
        <dsp:cNvPr id="0" name=""/>
        <dsp:cNvSpPr/>
      </dsp:nvSpPr>
      <dsp:spPr>
        <a:xfrm rot="10800000">
          <a:off x="0" y="4810666"/>
          <a:ext cx="8640960" cy="110029"/>
        </a:xfrm>
        <a:prstGeom prst="upArrowCallout">
          <a:avLst/>
        </a:prstGeom>
        <a:solidFill>
          <a:schemeClr val="accent3">
            <a:hueOff val="2932557"/>
            <a:satOff val="-6681"/>
            <a:lumOff val="268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kern="1200" dirty="0">
            <a:latin typeface="Times New Roman" pitchFamily="18" charset="0"/>
            <a:cs typeface="Times New Roman" pitchFamily="18" charset="0"/>
          </a:endParaRPr>
        </a:p>
      </dsp:txBody>
      <dsp:txXfrm rot="10800000">
        <a:off x="0" y="4810666"/>
        <a:ext cx="8640960" cy="110029"/>
      </dsp:txXfrm>
    </dsp:sp>
    <dsp:sp modelId="{8DD7633C-5A88-4CFD-8CE2-ABD3CC962E4A}">
      <dsp:nvSpPr>
        <dsp:cNvPr id="0" name=""/>
        <dsp:cNvSpPr/>
      </dsp:nvSpPr>
      <dsp:spPr>
        <a:xfrm rot="10800000">
          <a:off x="0" y="3848914"/>
          <a:ext cx="8640960" cy="971224"/>
        </a:xfrm>
        <a:prstGeom prst="upArrowCallout">
          <a:avLst/>
        </a:prstGeom>
        <a:solidFill>
          <a:schemeClr val="accent3">
            <a:hueOff val="5865114"/>
            <a:satOff val="-13363"/>
            <a:lumOff val="536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Ары </a:t>
          </a:r>
          <a:r>
            <a:rPr lang="ru-RU" sz="20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қарай</a:t>
          </a:r>
          <a:r>
            <a:rPr lang="ru-RU" sz="20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жұмысқа</a:t>
          </a:r>
          <a:r>
            <a:rPr lang="ru-RU" sz="20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орналасумен</a:t>
          </a:r>
          <a:r>
            <a:rPr lang="ru-RU" sz="20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өндірістік</a:t>
          </a:r>
          <a:r>
            <a:rPr lang="ru-RU" sz="20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тәжірибеден</a:t>
          </a:r>
          <a:r>
            <a:rPr lang="ru-RU" sz="20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өтуге</a:t>
          </a:r>
          <a:r>
            <a:rPr lang="ru-RU" sz="20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үшжақты</a:t>
          </a:r>
          <a:r>
            <a:rPr lang="ru-RU" sz="20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шарттар</a:t>
          </a:r>
          <a:r>
            <a:rPr lang="ru-RU" sz="20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жасау</a:t>
          </a:r>
          <a:r>
            <a:rPr lang="ru-RU" sz="20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sz="20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10800000">
        <a:off x="0" y="3848914"/>
        <a:ext cx="8640960" cy="971224"/>
      </dsp:txXfrm>
    </dsp:sp>
    <dsp:sp modelId="{43CB0052-F42F-4AF9-99D8-4B930DD7F9EB}">
      <dsp:nvSpPr>
        <dsp:cNvPr id="0" name=""/>
        <dsp:cNvSpPr/>
      </dsp:nvSpPr>
      <dsp:spPr>
        <a:xfrm rot="10800000">
          <a:off x="0" y="2887162"/>
          <a:ext cx="8640960" cy="971224"/>
        </a:xfrm>
        <a:prstGeom prst="upArrowCallout">
          <a:avLst/>
        </a:prstGeom>
        <a:solidFill>
          <a:schemeClr val="accent3">
            <a:hueOff val="8797670"/>
            <a:satOff val="-20044"/>
            <a:lumOff val="804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Бірлескен</a:t>
          </a:r>
          <a:r>
            <a:rPr lang="ru-RU" sz="20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конференциялар</a:t>
          </a:r>
          <a:r>
            <a:rPr lang="ru-RU" sz="20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мен </a:t>
          </a:r>
          <a:r>
            <a:rPr lang="ru-RU" sz="20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семинарлар</a:t>
          </a:r>
          <a:r>
            <a:rPr lang="ru-RU" sz="20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өткізу</a:t>
          </a:r>
          <a:endParaRPr lang="ru-RU" sz="20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10800000">
        <a:off x="0" y="2887162"/>
        <a:ext cx="8640960" cy="971224"/>
      </dsp:txXfrm>
    </dsp:sp>
    <dsp:sp modelId="{83072104-41BD-4917-9828-17F2A75739D8}">
      <dsp:nvSpPr>
        <dsp:cNvPr id="0" name=""/>
        <dsp:cNvSpPr/>
      </dsp:nvSpPr>
      <dsp:spPr>
        <a:xfrm rot="10800000">
          <a:off x="0" y="1925410"/>
          <a:ext cx="8640960" cy="971224"/>
        </a:xfrm>
        <a:prstGeom prst="upArrowCallout">
          <a:avLst/>
        </a:prstGeom>
        <a:solidFill>
          <a:schemeClr val="accent3">
            <a:hueOff val="11730227"/>
            <a:satOff val="-26725"/>
            <a:lumOff val="1072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Оқу</a:t>
          </a:r>
          <a:r>
            <a:rPr lang="ru-RU" sz="18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бітірушілердің</a:t>
          </a:r>
          <a:r>
            <a:rPr lang="ru-RU" sz="18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қорытынды</a:t>
          </a:r>
          <a:r>
            <a:rPr lang="ru-RU" sz="18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аттестациясы</a:t>
          </a:r>
          <a:r>
            <a:rPr lang="ru-RU" sz="18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кезеңінде</a:t>
          </a:r>
          <a:r>
            <a:rPr lang="ru-RU" sz="18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кәсіпорын</a:t>
          </a:r>
          <a:r>
            <a:rPr lang="ru-RU" sz="18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өкілдерінің</a:t>
          </a:r>
          <a:r>
            <a:rPr lang="ru-RU" sz="18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мамандар</a:t>
          </a:r>
          <a:r>
            <a:rPr lang="ru-RU" sz="18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даярлау</a:t>
          </a:r>
          <a:r>
            <a:rPr lang="ru-RU" sz="18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сапасын</a:t>
          </a:r>
          <a:r>
            <a:rPr lang="ru-RU" sz="18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бағалауы</a:t>
          </a:r>
          <a:endParaRPr lang="ru-RU" sz="18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10800000">
        <a:off x="0" y="1925410"/>
        <a:ext cx="8640960" cy="971224"/>
      </dsp:txXfrm>
    </dsp:sp>
    <dsp:sp modelId="{88E74984-8BF7-49B3-97D7-7AB151292587}">
      <dsp:nvSpPr>
        <dsp:cNvPr id="0" name=""/>
        <dsp:cNvSpPr/>
      </dsp:nvSpPr>
      <dsp:spPr>
        <a:xfrm rot="10800000">
          <a:off x="0" y="963658"/>
          <a:ext cx="8640960" cy="971224"/>
        </a:xfrm>
        <a:prstGeom prst="upArrowCallout">
          <a:avLst/>
        </a:prstGeom>
        <a:solidFill>
          <a:schemeClr val="accent3">
            <a:hueOff val="14662784"/>
            <a:satOff val="-33407"/>
            <a:lumOff val="1340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Кәсіпорынның</a:t>
          </a:r>
          <a:r>
            <a:rPr lang="ru-RU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материалдық-техникалық</a:t>
          </a:r>
          <a:r>
            <a:rPr lang="ru-RU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базасын</a:t>
          </a:r>
          <a:r>
            <a:rPr lang="ru-RU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қолдану</a:t>
          </a:r>
          <a:r>
            <a:rPr lang="ru-RU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арқылы</a:t>
          </a:r>
          <a:r>
            <a:rPr lang="ru-RU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білім</a:t>
          </a:r>
          <a:r>
            <a:rPr lang="ru-RU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алушылардың</a:t>
          </a:r>
          <a:r>
            <a:rPr lang="ru-RU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тәжірибелік</a:t>
          </a:r>
          <a:r>
            <a:rPr lang="ru-RU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оқуын</a:t>
          </a:r>
          <a:r>
            <a:rPr lang="ru-RU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ұйымдастыру</a:t>
          </a:r>
          <a:r>
            <a:rPr lang="ru-RU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(</a:t>
          </a:r>
          <a:r>
            <a:rPr lang="ru-RU" sz="14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құралдар</a:t>
          </a:r>
          <a:r>
            <a:rPr lang="ru-RU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мен </a:t>
          </a:r>
          <a:r>
            <a:rPr lang="ru-RU" sz="14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арнайы</a:t>
          </a:r>
          <a:r>
            <a:rPr lang="ru-RU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жабдықтарды</a:t>
          </a:r>
          <a:r>
            <a:rPr lang="ru-RU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қолдану</a:t>
          </a:r>
          <a:r>
            <a:rPr lang="ru-RU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мүмкіндігі</a:t>
          </a:r>
          <a:r>
            <a:rPr lang="ru-RU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беріледі</a:t>
          </a:r>
          <a:r>
            <a:rPr lang="ru-RU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).</a:t>
          </a:r>
          <a:endParaRPr lang="ru-RU" sz="14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10800000">
        <a:off x="0" y="963658"/>
        <a:ext cx="8640960" cy="971224"/>
      </dsp:txXfrm>
    </dsp:sp>
    <dsp:sp modelId="{75616790-E201-4CB7-8859-14032A5524D7}">
      <dsp:nvSpPr>
        <dsp:cNvPr id="0" name=""/>
        <dsp:cNvSpPr/>
      </dsp:nvSpPr>
      <dsp:spPr>
        <a:xfrm rot="10800000">
          <a:off x="0" y="1906"/>
          <a:ext cx="8640960" cy="971224"/>
        </a:xfrm>
        <a:prstGeom prst="upArrowCallout">
          <a:avLst/>
        </a:prstGeom>
        <a:solidFill>
          <a:schemeClr val="accent3">
            <a:hueOff val="17595341"/>
            <a:satOff val="-40088"/>
            <a:lumOff val="1608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Өндірістік</a:t>
          </a:r>
          <a:r>
            <a:rPr lang="ru-RU" sz="20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тәжірибе</a:t>
          </a:r>
          <a:r>
            <a:rPr lang="ru-RU" sz="20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бойынша</a:t>
          </a:r>
          <a:r>
            <a:rPr lang="ru-RU" sz="20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жұмыс</a:t>
          </a:r>
          <a:r>
            <a:rPr lang="ru-RU" sz="20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бағдарламаларын</a:t>
          </a:r>
          <a:r>
            <a:rPr lang="ru-RU" sz="20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бірлесе</a:t>
          </a:r>
          <a:r>
            <a:rPr lang="ru-RU" sz="20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әзірлеу</a:t>
          </a:r>
          <a:endParaRPr lang="ru-RU" sz="20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10800000">
        <a:off x="0" y="1906"/>
        <a:ext cx="8640960" cy="971224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F16D465-FAFD-4273-8567-10546436B612}">
      <dsp:nvSpPr>
        <dsp:cNvPr id="0" name=""/>
        <dsp:cNvSpPr/>
      </dsp:nvSpPr>
      <dsp:spPr>
        <a:xfrm>
          <a:off x="72006" y="429576"/>
          <a:ext cx="6997689" cy="101058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kk-KZ" sz="2800" kern="1200" dirty="0" smtClean="0"/>
            <a:t>Қажетті мамандарды анықтау;</a:t>
          </a:r>
          <a:endParaRPr lang="ru-RU" sz="2800" kern="1200" dirty="0" smtClean="0"/>
        </a:p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900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72006" y="429576"/>
        <a:ext cx="5383556" cy="1010584"/>
      </dsp:txXfrm>
    </dsp:sp>
    <dsp:sp modelId="{3DF34C1C-8BCC-4922-8C83-7A30B06EE856}">
      <dsp:nvSpPr>
        <dsp:cNvPr id="0" name=""/>
        <dsp:cNvSpPr/>
      </dsp:nvSpPr>
      <dsp:spPr>
        <a:xfrm>
          <a:off x="360068" y="1725740"/>
          <a:ext cx="6997689" cy="129859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kk-KZ" sz="2800" kern="1200" dirty="0" smtClean="0"/>
            <a:t>Түлектерді жұмыспен қамтамасыз ету;</a:t>
          </a:r>
          <a:endParaRPr lang="ru-RU" sz="2800" kern="1200" dirty="0" smtClean="0"/>
        </a:p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900" kern="1200" dirty="0"/>
        </a:p>
      </dsp:txBody>
      <dsp:txXfrm>
        <a:off x="360068" y="1725740"/>
        <a:ext cx="5352136" cy="1298598"/>
      </dsp:txXfrm>
    </dsp:sp>
    <dsp:sp modelId="{54E1BD89-0F64-42D5-B6F7-785AF576D7DF}">
      <dsp:nvSpPr>
        <dsp:cNvPr id="0" name=""/>
        <dsp:cNvSpPr/>
      </dsp:nvSpPr>
      <dsp:spPr>
        <a:xfrm>
          <a:off x="523151" y="3672406"/>
          <a:ext cx="6997689" cy="129859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800" kern="1200" dirty="0" smtClean="0"/>
            <a:t>Техникалық және кәсіптік білім беру саласын қаржыландыру </a:t>
          </a:r>
          <a:endParaRPr lang="ru-RU" sz="2800" kern="1200" dirty="0"/>
        </a:p>
      </dsp:txBody>
      <dsp:txXfrm>
        <a:off x="523151" y="3672406"/>
        <a:ext cx="5352136" cy="1298598"/>
      </dsp:txXfrm>
    </dsp:sp>
    <dsp:sp modelId="{E80810EB-FEC2-41CF-99E5-A4E29466D3EF}">
      <dsp:nvSpPr>
        <dsp:cNvPr id="0" name=""/>
        <dsp:cNvSpPr/>
      </dsp:nvSpPr>
      <dsp:spPr>
        <a:xfrm>
          <a:off x="5969579" y="1199461"/>
          <a:ext cx="1028110" cy="1028110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600" kern="1200"/>
        </a:p>
      </dsp:txBody>
      <dsp:txXfrm>
        <a:off x="5969579" y="1199461"/>
        <a:ext cx="1028110" cy="1028110"/>
      </dsp:txXfrm>
    </dsp:sp>
    <dsp:sp modelId="{FBA9A6BD-7C56-4D1E-9E35-E5AD3FF87AA7}">
      <dsp:nvSpPr>
        <dsp:cNvPr id="0" name=""/>
        <dsp:cNvSpPr/>
      </dsp:nvSpPr>
      <dsp:spPr>
        <a:xfrm>
          <a:off x="6192690" y="2736307"/>
          <a:ext cx="1028110" cy="1028110"/>
        </a:xfrm>
        <a:prstGeom prst="downArrow">
          <a:avLst>
            <a:gd name="adj1" fmla="val 55000"/>
            <a:gd name="adj2" fmla="val 45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600" kern="1200"/>
        </a:p>
      </dsp:txBody>
      <dsp:txXfrm>
        <a:off x="6192690" y="2736307"/>
        <a:ext cx="1028110" cy="1028110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EDE9C55-9137-4CD2-984F-99A716DB4CCE}">
      <dsp:nvSpPr>
        <dsp:cNvPr id="0" name=""/>
        <dsp:cNvSpPr/>
      </dsp:nvSpPr>
      <dsp:spPr>
        <a:xfrm>
          <a:off x="-5128871" y="-785678"/>
          <a:ext cx="6107860" cy="6107860"/>
        </a:xfrm>
        <a:prstGeom prst="blockArc">
          <a:avLst>
            <a:gd name="adj1" fmla="val 18900000"/>
            <a:gd name="adj2" fmla="val 2700000"/>
            <a:gd name="adj3" fmla="val 354"/>
          </a:avLst>
        </a:pr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B146F20-0BA5-4454-AEFB-9981850AA28E}">
      <dsp:nvSpPr>
        <dsp:cNvPr id="0" name=""/>
        <dsp:cNvSpPr/>
      </dsp:nvSpPr>
      <dsp:spPr>
        <a:xfrm>
          <a:off x="629666" y="453650"/>
          <a:ext cx="7282732" cy="90730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5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20170" tIns="48260" rIns="48260" bIns="4826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900" b="1" kern="1200" dirty="0" smtClean="0">
              <a:solidFill>
                <a:srgbClr val="002060"/>
              </a:solidFill>
            </a:rPr>
            <a:t>Кәсіптік-техникалық білім беру ұйымдарын бизнесмендерге сенімді басқаруға беруді</a:t>
          </a:r>
          <a:endParaRPr lang="ru-RU" sz="1900" kern="1200" dirty="0">
            <a:solidFill>
              <a:srgbClr val="002060"/>
            </a:solidFill>
          </a:endParaRPr>
        </a:p>
      </dsp:txBody>
      <dsp:txXfrm>
        <a:off x="629666" y="453650"/>
        <a:ext cx="7282732" cy="907300"/>
      </dsp:txXfrm>
    </dsp:sp>
    <dsp:sp modelId="{F3BE040D-4E5E-46BE-9E89-152562A11041}">
      <dsp:nvSpPr>
        <dsp:cNvPr id="0" name=""/>
        <dsp:cNvSpPr/>
      </dsp:nvSpPr>
      <dsp:spPr>
        <a:xfrm>
          <a:off x="62603" y="340237"/>
          <a:ext cx="1134125" cy="1134125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BA224916-201A-4A50-8BDA-D578DAAF4894}">
      <dsp:nvSpPr>
        <dsp:cNvPr id="0" name=""/>
        <dsp:cNvSpPr/>
      </dsp:nvSpPr>
      <dsp:spPr>
        <a:xfrm>
          <a:off x="959470" y="1814601"/>
          <a:ext cx="6952928" cy="907300"/>
        </a:xfrm>
        <a:prstGeom prst="rect">
          <a:avLst/>
        </a:prstGeom>
        <a:gradFill rotWithShape="0">
          <a:gsLst>
            <a:gs pos="0">
              <a:schemeClr val="accent5">
                <a:hueOff val="-1519836"/>
                <a:satOff val="1607"/>
                <a:lumOff val="-295"/>
                <a:alphaOff val="0"/>
                <a:tint val="50000"/>
                <a:satMod val="300000"/>
              </a:schemeClr>
            </a:gs>
            <a:gs pos="35000">
              <a:schemeClr val="accent5">
                <a:hueOff val="-1519836"/>
                <a:satOff val="1607"/>
                <a:lumOff val="-295"/>
                <a:alphaOff val="0"/>
                <a:tint val="37000"/>
                <a:satMod val="300000"/>
              </a:schemeClr>
            </a:gs>
            <a:gs pos="100000">
              <a:schemeClr val="accent5">
                <a:hueOff val="-1519836"/>
                <a:satOff val="1607"/>
                <a:lumOff val="-295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20170" tIns="48260" rIns="48260" bIns="4826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900" b="1" kern="1200" dirty="0" smtClean="0">
              <a:solidFill>
                <a:srgbClr val="002060"/>
              </a:solidFill>
            </a:rPr>
            <a:t>Аграрлық секторға маман даярлауды </a:t>
          </a:r>
          <a:endParaRPr lang="ru-RU" sz="1900" kern="1200" dirty="0">
            <a:solidFill>
              <a:srgbClr val="002060"/>
            </a:solidFill>
          </a:endParaRPr>
        </a:p>
      </dsp:txBody>
      <dsp:txXfrm>
        <a:off x="959470" y="1814601"/>
        <a:ext cx="6952928" cy="907300"/>
      </dsp:txXfrm>
    </dsp:sp>
    <dsp:sp modelId="{268D281C-6985-40CF-A5AC-8E0DF3090184}">
      <dsp:nvSpPr>
        <dsp:cNvPr id="0" name=""/>
        <dsp:cNvSpPr/>
      </dsp:nvSpPr>
      <dsp:spPr>
        <a:xfrm>
          <a:off x="392407" y="1701188"/>
          <a:ext cx="1134125" cy="1134125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hueOff val="-1519836"/>
              <a:satOff val="1607"/>
              <a:lumOff val="-295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EFEAC681-C43B-4B32-906A-702F489BEC42}">
      <dsp:nvSpPr>
        <dsp:cNvPr id="0" name=""/>
        <dsp:cNvSpPr/>
      </dsp:nvSpPr>
      <dsp:spPr>
        <a:xfrm>
          <a:off x="629666" y="3175552"/>
          <a:ext cx="7282732" cy="907300"/>
        </a:xfrm>
        <a:prstGeom prst="rect">
          <a:avLst/>
        </a:prstGeom>
        <a:gradFill rotWithShape="0">
          <a:gsLst>
            <a:gs pos="0">
              <a:schemeClr val="accent5">
                <a:hueOff val="-3039673"/>
                <a:satOff val="3213"/>
                <a:lumOff val="-589"/>
                <a:alphaOff val="0"/>
                <a:tint val="50000"/>
                <a:satMod val="300000"/>
              </a:schemeClr>
            </a:gs>
            <a:gs pos="35000">
              <a:schemeClr val="accent5">
                <a:hueOff val="-3039673"/>
                <a:satOff val="3213"/>
                <a:lumOff val="-589"/>
                <a:alphaOff val="0"/>
                <a:tint val="37000"/>
                <a:satMod val="300000"/>
              </a:schemeClr>
            </a:gs>
            <a:gs pos="100000">
              <a:schemeClr val="accent5">
                <a:hueOff val="-3039673"/>
                <a:satOff val="3213"/>
                <a:lumOff val="-589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20170" tIns="48260" rIns="48260" bIns="4826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900" b="1" kern="1200" dirty="0" smtClean="0">
              <a:solidFill>
                <a:srgbClr val="002060"/>
              </a:solidFill>
            </a:rPr>
            <a:t>Мемлекеттік-жеке меншік әріптестік принциптеріне негізделген жаңа оқыту моделін құру т.б. мәселені қамтиды</a:t>
          </a:r>
          <a:endParaRPr lang="ru-RU" sz="1900" kern="1200" dirty="0">
            <a:solidFill>
              <a:srgbClr val="002060"/>
            </a:solidFill>
          </a:endParaRPr>
        </a:p>
      </dsp:txBody>
      <dsp:txXfrm>
        <a:off x="629666" y="3175552"/>
        <a:ext cx="7282732" cy="907300"/>
      </dsp:txXfrm>
    </dsp:sp>
    <dsp:sp modelId="{42F126BF-AC36-4473-8517-C43F544C8199}">
      <dsp:nvSpPr>
        <dsp:cNvPr id="0" name=""/>
        <dsp:cNvSpPr/>
      </dsp:nvSpPr>
      <dsp:spPr>
        <a:xfrm>
          <a:off x="62603" y="3062139"/>
          <a:ext cx="1134125" cy="1134125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hueOff val="-3039673"/>
              <a:satOff val="3213"/>
              <a:lumOff val="-589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E27BDFD-3641-43E6-BBC2-5F4C079BCAA7}">
      <dsp:nvSpPr>
        <dsp:cNvPr id="0" name=""/>
        <dsp:cNvSpPr/>
      </dsp:nvSpPr>
      <dsp:spPr>
        <a:xfrm>
          <a:off x="67974" y="936099"/>
          <a:ext cx="8208912" cy="1195530"/>
        </a:xfrm>
        <a:prstGeom prst="rightArrow">
          <a:avLst>
            <a:gd name="adj1" fmla="val 50000"/>
            <a:gd name="adj2" fmla="val 50000"/>
          </a:avLst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254000" bIns="18979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1</a:t>
          </a:r>
          <a:endParaRPr lang="ru-RU" sz="2200" kern="1200" dirty="0"/>
        </a:p>
      </dsp:txBody>
      <dsp:txXfrm>
        <a:off x="67974" y="936099"/>
        <a:ext cx="8208912" cy="1195530"/>
      </dsp:txXfrm>
    </dsp:sp>
    <dsp:sp modelId="{625D8606-59C6-453F-9F66-5F5144A08D9D}">
      <dsp:nvSpPr>
        <dsp:cNvPr id="0" name=""/>
        <dsp:cNvSpPr/>
      </dsp:nvSpPr>
      <dsp:spPr>
        <a:xfrm>
          <a:off x="-67974" y="1598771"/>
          <a:ext cx="2800243" cy="300973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 dirty="0">
            <a:latin typeface="Times New Roman" pitchFamily="18" charset="0"/>
            <a:cs typeface="Times New Roman" pitchFamily="18" charset="0"/>
          </a:endParaRP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800" b="1" i="1" kern="1200" dirty="0" smtClean="0"/>
            <a:t>Білім алушылар өзінің алдағы уақыттағы алатын білімін саналы түрде таңдай алады</a:t>
          </a:r>
          <a:endParaRPr lang="ru-RU" sz="1800" b="1" i="1" kern="1200" dirty="0"/>
        </a:p>
      </dsp:txBody>
      <dsp:txXfrm>
        <a:off x="-67974" y="1598771"/>
        <a:ext cx="2800243" cy="3009739"/>
      </dsp:txXfrm>
    </dsp:sp>
    <dsp:sp modelId="{828DDD14-7A90-4E36-A4FA-B9BFC7801299}">
      <dsp:nvSpPr>
        <dsp:cNvPr id="0" name=""/>
        <dsp:cNvSpPr/>
      </dsp:nvSpPr>
      <dsp:spPr>
        <a:xfrm>
          <a:off x="2596319" y="1428709"/>
          <a:ext cx="5680567" cy="1195530"/>
        </a:xfrm>
        <a:prstGeom prst="rightArrow">
          <a:avLst>
            <a:gd name="adj1" fmla="val 50000"/>
            <a:gd name="adj2" fmla="val 50000"/>
          </a:avLst>
        </a:prstGeom>
        <a:solidFill>
          <a:schemeClr val="accent1">
            <a:shade val="80000"/>
            <a:hueOff val="33227"/>
            <a:satOff val="891"/>
            <a:lumOff val="972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254000" bIns="18979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2</a:t>
          </a:r>
          <a:endParaRPr lang="ru-RU" sz="2200" kern="1200" dirty="0"/>
        </a:p>
      </dsp:txBody>
      <dsp:txXfrm>
        <a:off x="2596319" y="1428709"/>
        <a:ext cx="5680567" cy="1195530"/>
      </dsp:txXfrm>
    </dsp:sp>
    <dsp:sp modelId="{85C61F0B-277A-4D0F-8BA9-1555451D5A45}">
      <dsp:nvSpPr>
        <dsp:cNvPr id="0" name=""/>
        <dsp:cNvSpPr/>
      </dsp:nvSpPr>
      <dsp:spPr>
        <a:xfrm>
          <a:off x="2736313" y="2375036"/>
          <a:ext cx="2528344" cy="259351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b="1" i="1" kern="1200" dirty="0">
            <a:latin typeface="Times New Roman" pitchFamily="18" charset="0"/>
            <a:cs typeface="Times New Roman" pitchFamily="18" charset="0"/>
          </a:endParaRP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800" b="1" i="1" kern="1200" dirty="0" smtClean="0"/>
            <a:t>Өзінің жан-жақты білімді тұлға ретінде қалыптастыруға ұмтылған шәкірттер қатары көбейеді</a:t>
          </a:r>
          <a:endParaRPr lang="ru-RU" sz="1800" b="1" i="1" kern="1200" dirty="0"/>
        </a:p>
      </dsp:txBody>
      <dsp:txXfrm>
        <a:off x="2736313" y="2375036"/>
        <a:ext cx="2528344" cy="2593513"/>
      </dsp:txXfrm>
    </dsp:sp>
    <dsp:sp modelId="{3D7E5255-E6A8-46EA-9600-86358C68661C}">
      <dsp:nvSpPr>
        <dsp:cNvPr id="0" name=""/>
        <dsp:cNvSpPr/>
      </dsp:nvSpPr>
      <dsp:spPr>
        <a:xfrm>
          <a:off x="5124664" y="1827219"/>
          <a:ext cx="3152222" cy="1195530"/>
        </a:xfrm>
        <a:prstGeom prst="rightArrow">
          <a:avLst>
            <a:gd name="adj1" fmla="val 50000"/>
            <a:gd name="adj2" fmla="val 50000"/>
          </a:avLst>
        </a:prstGeom>
        <a:solidFill>
          <a:schemeClr val="accent1">
            <a:shade val="80000"/>
            <a:hueOff val="66454"/>
            <a:satOff val="1783"/>
            <a:lumOff val="1944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254000" bIns="18979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3</a:t>
          </a:r>
          <a:endParaRPr lang="ru-RU" sz="2200" kern="1200" dirty="0"/>
        </a:p>
      </dsp:txBody>
      <dsp:txXfrm>
        <a:off x="5124664" y="1827219"/>
        <a:ext cx="3152222" cy="1195530"/>
      </dsp:txXfrm>
    </dsp:sp>
    <dsp:sp modelId="{1AF7B639-A185-4D19-94D8-2E8FECDE37DD}">
      <dsp:nvSpPr>
        <dsp:cNvPr id="0" name=""/>
        <dsp:cNvSpPr/>
      </dsp:nvSpPr>
      <dsp:spPr>
        <a:xfrm>
          <a:off x="5256580" y="2880313"/>
          <a:ext cx="2860746" cy="226932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 dirty="0">
            <a:latin typeface="Times New Roman" pitchFamily="18" charset="0"/>
            <a:cs typeface="Times New Roman" pitchFamily="18" charset="0"/>
          </a:endParaRP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800" b="1" i="1" kern="1200" dirty="0" smtClean="0"/>
            <a:t>Аймақ экономикасына еңбек нарығында жоғары сұранысқа ие, бәсекеге қабілетті жұмысшы кадрлар легі қосылмақ.</a:t>
          </a:r>
          <a:endParaRPr lang="ru-RU" sz="1800" b="1" i="1" kern="1200" dirty="0"/>
        </a:p>
      </dsp:txBody>
      <dsp:txXfrm>
        <a:off x="5256580" y="2880313"/>
        <a:ext cx="2860746" cy="2269326"/>
      </dsp:txXfrm>
    </dsp:sp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1D55556-029E-4C2B-A920-BA5A3C0EA8DA}">
      <dsp:nvSpPr>
        <dsp:cNvPr id="0" name=""/>
        <dsp:cNvSpPr/>
      </dsp:nvSpPr>
      <dsp:spPr>
        <a:xfrm rot="5400000">
          <a:off x="-182441" y="184932"/>
          <a:ext cx="1216276" cy="85139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1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5400000">
        <a:off x="-182441" y="184932"/>
        <a:ext cx="1216276" cy="851393"/>
      </dsp:txXfrm>
    </dsp:sp>
    <dsp:sp modelId="{5C88D0B4-099E-44D4-B818-85737D5FBA85}">
      <dsp:nvSpPr>
        <dsp:cNvPr id="0" name=""/>
        <dsp:cNvSpPr/>
      </dsp:nvSpPr>
      <dsp:spPr>
        <a:xfrm rot="5400000">
          <a:off x="4152030" y="-3298145"/>
          <a:ext cx="790579" cy="739185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smtClean="0"/>
            <a:t>теория мен тәжірибе арасындағы алшақтықты жояды;</a:t>
          </a:r>
          <a:endParaRPr lang="ru-RU" sz="1600" kern="1200"/>
        </a:p>
      </dsp:txBody>
      <dsp:txXfrm rot="5400000">
        <a:off x="4152030" y="-3298145"/>
        <a:ext cx="790579" cy="7391854"/>
      </dsp:txXfrm>
    </dsp:sp>
    <dsp:sp modelId="{E1F4FDB4-6273-4DAD-A5CB-C01C2826CC01}">
      <dsp:nvSpPr>
        <dsp:cNvPr id="0" name=""/>
        <dsp:cNvSpPr/>
      </dsp:nvSpPr>
      <dsp:spPr>
        <a:xfrm rot="5400000">
          <a:off x="-182441" y="1285337"/>
          <a:ext cx="1216276" cy="85139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1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5400000">
        <a:off x="-182441" y="1285337"/>
        <a:ext cx="1216276" cy="851393"/>
      </dsp:txXfrm>
    </dsp:sp>
    <dsp:sp modelId="{7E722948-9E5C-480C-AF12-6613787682E9}">
      <dsp:nvSpPr>
        <dsp:cNvPr id="0" name=""/>
        <dsp:cNvSpPr/>
      </dsp:nvSpPr>
      <dsp:spPr>
        <a:xfrm rot="5400000">
          <a:off x="4152030" y="-2197741"/>
          <a:ext cx="790579" cy="739185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err="1" smtClean="0"/>
            <a:t>болашақ</a:t>
          </a:r>
          <a:r>
            <a:rPr lang="ru-RU" sz="1600" kern="1200" dirty="0" smtClean="0"/>
            <a:t> </a:t>
          </a:r>
          <a:r>
            <a:rPr lang="ru-RU" sz="1600" kern="1200" dirty="0" err="1" smtClean="0"/>
            <a:t>қызметкердің</a:t>
          </a:r>
          <a:r>
            <a:rPr lang="ru-RU" sz="1600" kern="1200" dirty="0" smtClean="0"/>
            <a:t> </a:t>
          </a:r>
          <a:r>
            <a:rPr lang="ru-RU" sz="1600" kern="1200" dirty="0" err="1" smtClean="0"/>
            <a:t>жаңа</a:t>
          </a:r>
          <a:r>
            <a:rPr lang="ru-RU" sz="1600" kern="1200" dirty="0" smtClean="0"/>
            <a:t> </a:t>
          </a:r>
          <a:r>
            <a:rPr lang="ru-RU" sz="1600" kern="1200" dirty="0" err="1" smtClean="0"/>
            <a:t>психологиясын</a:t>
          </a:r>
          <a:r>
            <a:rPr lang="ru-RU" sz="1600" kern="1200" dirty="0" smtClean="0"/>
            <a:t> </a:t>
          </a:r>
          <a:r>
            <a:rPr lang="ru-RU" sz="1600" kern="1200" dirty="0" err="1" smtClean="0"/>
            <a:t>жасау</a:t>
          </a:r>
          <a:r>
            <a:rPr lang="ru-RU" sz="1600" kern="1200" dirty="0" smtClean="0"/>
            <a:t> </a:t>
          </a:r>
          <a:r>
            <a:rPr lang="ru-RU" sz="1600" kern="1200" dirty="0" err="1" smtClean="0"/>
            <a:t>механизмі</a:t>
          </a:r>
          <a:r>
            <a:rPr lang="ru-RU" sz="1600" kern="1200" dirty="0" smtClean="0"/>
            <a:t>; </a:t>
          </a:r>
          <a:endParaRPr lang="ru-RU" sz="1600" kern="1200" dirty="0"/>
        </a:p>
      </dsp:txBody>
      <dsp:txXfrm rot="5400000">
        <a:off x="4152030" y="-2197741"/>
        <a:ext cx="790579" cy="7391854"/>
      </dsp:txXfrm>
    </dsp:sp>
    <dsp:sp modelId="{33228E78-F097-4FB2-B24E-DC1573E9F5CA}">
      <dsp:nvSpPr>
        <dsp:cNvPr id="0" name=""/>
        <dsp:cNvSpPr/>
      </dsp:nvSpPr>
      <dsp:spPr>
        <a:xfrm rot="5400000">
          <a:off x="-182441" y="2385742"/>
          <a:ext cx="1216276" cy="85139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1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5400000">
        <a:off x="-182441" y="2385742"/>
        <a:ext cx="1216276" cy="851393"/>
      </dsp:txXfrm>
    </dsp:sp>
    <dsp:sp modelId="{B0C3C773-D3AE-4BB4-BBB4-4E7070B05FB5}">
      <dsp:nvSpPr>
        <dsp:cNvPr id="0" name=""/>
        <dsp:cNvSpPr/>
      </dsp:nvSpPr>
      <dsp:spPr>
        <a:xfrm rot="5400000">
          <a:off x="4152030" y="-1097336"/>
          <a:ext cx="790579" cy="739185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/>
            <a:t> </a:t>
          </a:r>
          <a:r>
            <a:rPr lang="ru-RU" sz="1600" kern="1200" dirty="0" err="1" smtClean="0"/>
            <a:t>дуалды</a:t>
          </a:r>
          <a:r>
            <a:rPr lang="ru-RU" sz="1600" kern="1200" dirty="0" smtClean="0"/>
            <a:t> </a:t>
          </a:r>
          <a:r>
            <a:rPr lang="ru-RU" sz="1600" kern="1200" dirty="0" err="1" smtClean="0"/>
            <a:t>білім</a:t>
          </a:r>
          <a:r>
            <a:rPr lang="ru-RU" sz="1600" kern="1200" dirty="0" smtClean="0"/>
            <a:t> </a:t>
          </a:r>
          <a:r>
            <a:rPr lang="ru-RU" sz="1600" kern="1200" dirty="0" err="1" smtClean="0"/>
            <a:t>алу</a:t>
          </a:r>
          <a:r>
            <a:rPr lang="ru-RU" sz="1600" kern="1200" dirty="0" smtClean="0"/>
            <a:t> </a:t>
          </a:r>
          <a:r>
            <a:rPr lang="ru-RU" sz="1600" kern="1200" dirty="0" err="1" smtClean="0"/>
            <a:t>жүйесі</a:t>
          </a:r>
          <a:r>
            <a:rPr lang="ru-RU" sz="1600" kern="1200" dirty="0" smtClean="0"/>
            <a:t> </a:t>
          </a:r>
          <a:r>
            <a:rPr lang="ru-RU" sz="1600" kern="1200" dirty="0" err="1" smtClean="0"/>
            <a:t>білім</a:t>
          </a:r>
          <a:r>
            <a:rPr lang="ru-RU" sz="1600" kern="1200" dirty="0" smtClean="0"/>
            <a:t> </a:t>
          </a:r>
          <a:r>
            <a:rPr lang="ru-RU" sz="1600" kern="1200" dirty="0" err="1" smtClean="0"/>
            <a:t>алу</a:t>
          </a:r>
          <a:r>
            <a:rPr lang="ru-RU" sz="1600" kern="1200" dirty="0" smtClean="0"/>
            <a:t> мен </a:t>
          </a:r>
          <a:r>
            <a:rPr lang="ru-RU" sz="1600" kern="1200" dirty="0" err="1" smtClean="0"/>
            <a:t>жұмысқа</a:t>
          </a:r>
          <a:r>
            <a:rPr lang="ru-RU" sz="1600" kern="1200" dirty="0" smtClean="0"/>
            <a:t> </a:t>
          </a:r>
          <a:r>
            <a:rPr lang="ru-RU" sz="1600" kern="1200" dirty="0" err="1" smtClean="0"/>
            <a:t>дағдылануға</a:t>
          </a:r>
          <a:r>
            <a:rPr lang="ru-RU" sz="1600" kern="1200" dirty="0" smtClean="0"/>
            <a:t> </a:t>
          </a:r>
          <a:r>
            <a:rPr lang="ru-RU" sz="1600" kern="1200" dirty="0" err="1" smtClean="0"/>
            <a:t>жоғарғы</a:t>
          </a:r>
          <a:r>
            <a:rPr lang="ru-RU" sz="1600" kern="1200" dirty="0" smtClean="0"/>
            <a:t> мотивация </a:t>
          </a:r>
          <a:r>
            <a:rPr lang="ru-RU" sz="1600" kern="1200" dirty="0" err="1" smtClean="0"/>
            <a:t>береді</a:t>
          </a:r>
          <a:r>
            <a:rPr lang="ru-RU" sz="1600" kern="1200" dirty="0" smtClean="0"/>
            <a:t>;</a:t>
          </a:r>
          <a:endParaRPr lang="ru-RU" sz="1600" kern="1200" dirty="0"/>
        </a:p>
      </dsp:txBody>
      <dsp:txXfrm rot="5400000">
        <a:off x="4152030" y="-1097336"/>
        <a:ext cx="790579" cy="7391854"/>
      </dsp:txXfrm>
    </dsp:sp>
    <dsp:sp modelId="{45C9AE5B-EF3B-4F15-82FF-57E965F49000}">
      <dsp:nvSpPr>
        <dsp:cNvPr id="0" name=""/>
        <dsp:cNvSpPr/>
      </dsp:nvSpPr>
      <dsp:spPr>
        <a:xfrm rot="5400000">
          <a:off x="-182441" y="3486146"/>
          <a:ext cx="1216276" cy="85139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5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5400000">
        <a:off x="-182441" y="3486146"/>
        <a:ext cx="1216276" cy="851393"/>
      </dsp:txXfrm>
    </dsp:sp>
    <dsp:sp modelId="{C79EA20F-BF7F-475D-B4A0-4D425AE249F0}">
      <dsp:nvSpPr>
        <dsp:cNvPr id="0" name=""/>
        <dsp:cNvSpPr/>
      </dsp:nvSpPr>
      <dsp:spPr>
        <a:xfrm rot="5400000">
          <a:off x="4152030" y="3068"/>
          <a:ext cx="790579" cy="739185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600" kern="1200" dirty="0">
            <a:solidFill>
              <a:srgbClr val="FF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err="1" smtClean="0"/>
            <a:t>оқу</a:t>
          </a:r>
          <a:r>
            <a:rPr lang="ru-RU" sz="1600" kern="1200" dirty="0" smtClean="0"/>
            <a:t> </a:t>
          </a:r>
          <a:r>
            <a:rPr lang="ru-RU" sz="1600" kern="1200" dirty="0" err="1" smtClean="0"/>
            <a:t>орыны</a:t>
          </a:r>
          <a:r>
            <a:rPr lang="ru-RU" sz="1600" kern="1200" dirty="0" smtClean="0"/>
            <a:t> </a:t>
          </a:r>
          <a:r>
            <a:rPr lang="ru-RU" sz="1600" kern="1200" dirty="0" err="1" smtClean="0"/>
            <a:t>оқу</a:t>
          </a:r>
          <a:r>
            <a:rPr lang="ru-RU" sz="1600" kern="1200" dirty="0" smtClean="0"/>
            <a:t> </a:t>
          </a:r>
          <a:r>
            <a:rPr lang="ru-RU" sz="1600" kern="1200" dirty="0" err="1" smtClean="0"/>
            <a:t>барысында</a:t>
          </a:r>
          <a:r>
            <a:rPr lang="ru-RU" sz="1600" kern="1200" dirty="0" smtClean="0"/>
            <a:t> </a:t>
          </a:r>
          <a:r>
            <a:rPr lang="ru-RU" sz="1600" kern="1200" dirty="0" err="1" smtClean="0"/>
            <a:t>болашақ</a:t>
          </a:r>
          <a:r>
            <a:rPr lang="ru-RU" sz="1600" kern="1200" dirty="0" smtClean="0"/>
            <a:t> </a:t>
          </a:r>
          <a:r>
            <a:rPr lang="ru-RU" sz="1600" kern="1200" dirty="0" err="1" smtClean="0"/>
            <a:t>мамандарға</a:t>
          </a:r>
          <a:r>
            <a:rPr lang="ru-RU" sz="1600" kern="1200" dirty="0" smtClean="0"/>
            <a:t> </a:t>
          </a:r>
          <a:r>
            <a:rPr lang="ru-RU" sz="1600" kern="1200" dirty="0" err="1" smtClean="0"/>
            <a:t>қойылатын</a:t>
          </a:r>
          <a:r>
            <a:rPr lang="ru-RU" sz="1600" kern="1200" dirty="0" smtClean="0"/>
            <a:t> </a:t>
          </a:r>
          <a:r>
            <a:rPr lang="ru-RU" sz="1600" kern="1200" dirty="0" err="1" smtClean="0"/>
            <a:t>талаптарды</a:t>
          </a:r>
          <a:r>
            <a:rPr lang="ru-RU" sz="1600" kern="1200" dirty="0" smtClean="0"/>
            <a:t> </a:t>
          </a:r>
          <a:r>
            <a:rPr lang="ru-RU" sz="1600" kern="1200" dirty="0" err="1" smtClean="0"/>
            <a:t>ескереді</a:t>
          </a:r>
          <a:endParaRPr lang="ru-RU" sz="1600" kern="1200" dirty="0"/>
        </a:p>
      </dsp:txBody>
      <dsp:txXfrm rot="5400000">
        <a:off x="4152030" y="3068"/>
        <a:ext cx="790579" cy="7391854"/>
      </dsp:txXfrm>
    </dsp:sp>
    <dsp:sp modelId="{C068F959-5889-469B-A8F4-CBDA520AF809}">
      <dsp:nvSpPr>
        <dsp:cNvPr id="0" name=""/>
        <dsp:cNvSpPr/>
      </dsp:nvSpPr>
      <dsp:spPr>
        <a:xfrm rot="5400000">
          <a:off x="-182441" y="4586551"/>
          <a:ext cx="1216276" cy="85139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5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5400000">
        <a:off x="-182441" y="4586551"/>
        <a:ext cx="1216276" cy="851393"/>
      </dsp:txXfrm>
    </dsp:sp>
    <dsp:sp modelId="{5F30706A-2675-41AC-9D7C-692F532A474F}">
      <dsp:nvSpPr>
        <dsp:cNvPr id="0" name=""/>
        <dsp:cNvSpPr/>
      </dsp:nvSpPr>
      <dsp:spPr>
        <a:xfrm rot="5400000">
          <a:off x="4152030" y="1103472"/>
          <a:ext cx="790579" cy="7391854"/>
        </a:xfrm>
        <a:prstGeom prst="round2SameRect">
          <a:avLst/>
        </a:prstGeom>
        <a:solidFill>
          <a:srgbClr val="FFFF00">
            <a:alpha val="90000"/>
          </a:srgb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600" kern="1200" dirty="0">
            <a:solidFill>
              <a:srgbClr val="FF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err="1" smtClean="0"/>
            <a:t>дуалды</a:t>
          </a:r>
          <a:r>
            <a:rPr lang="ru-RU" sz="1600" kern="1200" dirty="0" smtClean="0"/>
            <a:t> </a:t>
          </a:r>
          <a:r>
            <a:rPr lang="ru-RU" sz="1600" kern="1200" dirty="0" err="1" smtClean="0"/>
            <a:t>білім</a:t>
          </a:r>
          <a:r>
            <a:rPr lang="ru-RU" sz="1600" kern="1200" dirty="0" smtClean="0"/>
            <a:t> беру </a:t>
          </a:r>
          <a:r>
            <a:rPr lang="ru-RU" sz="1600" kern="1200" dirty="0" err="1" smtClean="0"/>
            <a:t>жүйесі</a:t>
          </a:r>
          <a:r>
            <a:rPr lang="ru-RU" sz="1600" kern="1200" dirty="0" smtClean="0"/>
            <a:t>  </a:t>
          </a:r>
          <a:r>
            <a:rPr lang="ru-RU" sz="1600" kern="1200" dirty="0" err="1" smtClean="0"/>
            <a:t>Қазақстанның</a:t>
          </a:r>
          <a:r>
            <a:rPr lang="ru-RU" sz="1600" kern="1200" dirty="0" smtClean="0"/>
            <a:t> </a:t>
          </a:r>
          <a:r>
            <a:rPr lang="ru-RU" sz="1600" kern="1200" dirty="0" err="1" smtClean="0"/>
            <a:t>кәсіби</a:t>
          </a:r>
          <a:r>
            <a:rPr lang="ru-RU" sz="1600" kern="1200" dirty="0" smtClean="0"/>
            <a:t> </a:t>
          </a:r>
          <a:r>
            <a:rPr lang="ru-RU" sz="1600" kern="1200" dirty="0" err="1" smtClean="0"/>
            <a:t>оқытуында</a:t>
          </a:r>
          <a:r>
            <a:rPr lang="ru-RU" sz="1600" kern="1200" dirty="0" smtClean="0"/>
            <a:t> </a:t>
          </a:r>
          <a:r>
            <a:rPr lang="ru-RU" sz="1600" kern="1200" dirty="0" err="1" smtClean="0"/>
            <a:t>кеңінен</a:t>
          </a:r>
          <a:r>
            <a:rPr lang="ru-RU" sz="1600" kern="1200" dirty="0" smtClean="0"/>
            <a:t> </a:t>
          </a:r>
          <a:r>
            <a:rPr lang="ru-RU" sz="1600" kern="1200" dirty="0" err="1" smtClean="0"/>
            <a:t>қолданылып</a:t>
          </a:r>
          <a:r>
            <a:rPr lang="ru-RU" sz="1600" kern="1200" dirty="0" smtClean="0"/>
            <a:t>,</a:t>
          </a:r>
          <a:r>
            <a:rPr lang="kk-KZ" sz="1600" b="1" kern="1200" dirty="0" smtClean="0">
              <a:solidFill>
                <a:schemeClr val="tx1"/>
              </a:solidFill>
              <a:latin typeface="Times New Roman" pitchFamily="18" charset="0"/>
              <a:ea typeface="Calibri" pitchFamily="34" charset="0"/>
              <a:cs typeface="Times New Roman" pitchFamily="18" charset="0"/>
            </a:rPr>
            <a:t>бәсекеге  қабілетті білікті маман даярлау</a:t>
          </a:r>
          <a:r>
            <a:rPr lang="kk-KZ" sz="1600" b="1" kern="1200" dirty="0" smtClean="0">
              <a:solidFill>
                <a:srgbClr val="FFFF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rPr>
            <a:t>. </a:t>
          </a:r>
          <a:endParaRPr lang="ru-RU" sz="1600" kern="1200" dirty="0"/>
        </a:p>
      </dsp:txBody>
      <dsp:txXfrm rot="5400000">
        <a:off x="4152030" y="1103472"/>
        <a:ext cx="790579" cy="739185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9/3/layout/IncreasingArrowsProcess">
  <dgm:title val=""/>
  <dgm:desc val=""/>
  <dgm:catLst>
    <dgm:cat type="process" pri="5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 val="5"/>
      <dgm:chPref val="5"/>
      <dgm:dir/>
      <dgm:animLvl val="lvl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choose name="Name3">
          <dgm:if name="Name4" axis="ch ch" ptType="node node" func="cnt" op="equ" val="0">
            <dgm:alg type="composite">
              <dgm:param type="ar" val="6.8662"/>
            </dgm:alg>
            <dgm:choose name="Name5">
              <dgm:if name="Name6" func="var" arg="dir" op="equ" val="norm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if>
              <dgm:else name="Name7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else>
            </dgm:choose>
          </dgm:if>
          <dgm:else name="Name8">
            <dgm:alg type="composite">
              <dgm:param type="ar" val="1.9864"/>
            </dgm:alg>
            <dgm:choose name="Name9">
              <dgm:if name="Name1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if>
              <dgm:else name="Name1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.076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else>
            </dgm:choose>
          </dgm:else>
        </dgm:choose>
      </dgm:if>
      <dgm:if name="Name12" axis="ch" ptType="node" func="cnt" op="equ" val="2">
        <dgm:choose name="Name13">
          <dgm:if name="Name14" axis="ch ch" ptType="node node" func="cnt" op="equ" val="0">
            <dgm:alg type="composite">
              <dgm:param type="ar" val="5.1498"/>
            </dgm:alg>
            <dgm:choose name="Name15">
              <dgm:if name="Name1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.462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if>
              <dgm:else name="Name1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else>
            </dgm:choose>
          </dgm:if>
          <dgm:else name="Name18">
            <dgm:alg type="composite">
              <dgm:param type="ar" val="2.0563"/>
            </dgm:alg>
            <dgm:choose name="Name19">
              <dgm:if name="Name2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.462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462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if>
              <dgm:else name="Name2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.538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076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else>
            </dgm:choose>
          </dgm:else>
        </dgm:choose>
      </dgm:if>
      <dgm:if name="Name22" axis="ch" ptType="node" func="cnt" op="equ" val="3">
        <dgm:choose name="Name23">
          <dgm:if name="Name24" axis="ch ch" ptType="node node" func="cnt" op="equ" val="0">
            <dgm:alg type="composite">
              <dgm:param type="ar" val="4.1198"/>
            </dgm:alg>
            <dgm:choose name="Name25">
              <dgm:if name="Name2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.308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.616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if>
              <dgm:else name="Name2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else>
            </dgm:choose>
          </dgm:if>
          <dgm:else name="Name28">
            <dgm:alg type="composite">
              <dgm:param type="ar" val="2.0702"/>
            </dgm:alg>
            <dgm:choose name="Name29">
              <dgm:if name="Name3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08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61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.308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.616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if>
              <dgm:else name="Name3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.692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84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07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else>
            </dgm:choose>
          </dgm:else>
        </dgm:choose>
      </dgm:if>
      <dgm:if name="Name32" axis="ch" ptType="node" func="cnt" op="equ" val="4">
        <dgm:choose name="Name33">
          <dgm:if name="Name34" axis="ch ch" ptType="node node" func="cnt" op="equ" val="0">
            <dgm:alg type="composite">
              <dgm:param type="ar" val="3.435"/>
            </dgm:alg>
            <dgm:choose name="Name35">
              <dgm:if name="Name3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.2305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.461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.6915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if>
              <dgm:else name="Name3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else>
            </dgm:choose>
          </dgm:if>
          <dgm:else name="Name38">
            <dgm:alg type="composite">
              <dgm:param type="ar" val="1.9377"/>
            </dgm:alg>
            <dgm:choose name="Name39">
              <dgm:if name="Name4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2305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461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6915"/>
                  <dgm:constr type="t" for="ch" forName="childText4" refType="h" fact="0.5"/>
                  <dgm:constr type="w" for="ch" forName="childText4" refType="w" fact="0.232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.2305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.461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.6915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if>
              <dgm:else name="Name4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.7695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539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3085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076"/>
                  <dgm:constr type="t" for="ch" forName="childText4" refType="h" fact="0.5"/>
                  <dgm:constr type="w" for="ch" forName="childText4" refType="w" fact="0.234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else>
            </dgm:choose>
          </dgm:else>
        </dgm:choose>
      </dgm:if>
      <dgm:else name="Name42">
        <dgm:choose name="Name43">
          <dgm:if name="Name44" axis="ch ch" ptType="node node" func="cnt" op="equ" val="0">
            <dgm:alg type="composite">
              <dgm:param type="ar" val="2.9463"/>
            </dgm:alg>
            <dgm:choose name="Name45">
              <dgm:if name="Name4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.1848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.3696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.5545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.7393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if>
              <dgm:else name="Name4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else>
            </dgm:choose>
          </dgm:if>
          <dgm:else name="Name48">
            <dgm:alg type="composite">
              <dgm:param type="ar" val="1.7837"/>
            </dgm:alg>
            <dgm:choose name="Name49">
              <dgm:if name="Name5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1848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3696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5545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7393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.1848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.3696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.5545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.7393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if>
              <dgm:else name="Name5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.81518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63036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44554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26072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0759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else>
            </dgm:choose>
          </dgm:else>
        </dgm:choose>
      </dgm:else>
    </dgm:choose>
    <dgm:forEach name="Name52" axis="ch" ptType="node" cnt="1">
      <dgm:layoutNode name="parentText1" styleLbl="node1">
        <dgm:varLst>
          <dgm:chMax/>
          <dgm:chPref val="3"/>
          <dgm:bulletEnabled val="1"/>
        </dgm:varLst>
        <dgm:choose name="Name53">
          <dgm:if name="Name54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55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56">
        <dgm:if name="Name57" axis="ch" ptType="node" func="cnt" op="gte" val="1">
          <dgm:layoutNode name="childText1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8"/>
      </dgm:choose>
    </dgm:forEach>
    <dgm:forEach name="Name59" axis="ch" ptType="node" st="2" cnt="1">
      <dgm:layoutNode name="parentText2" styleLbl="node1">
        <dgm:varLst>
          <dgm:chMax/>
          <dgm:chPref val="3"/>
          <dgm:bulletEnabled val="1"/>
        </dgm:varLst>
        <dgm:choose name="Name60">
          <dgm:if name="Name61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2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63">
        <dgm:if name="Name64" axis="ch" ptType="node" func="cnt" op="gte" val="1">
          <dgm:layoutNode name="childText2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5"/>
      </dgm:choose>
    </dgm:forEach>
    <dgm:forEach name="Name66" axis="ch" ptType="node" st="3" cnt="1">
      <dgm:layoutNode name="parentText3" styleLbl="node1">
        <dgm:varLst>
          <dgm:chMax/>
          <dgm:chPref val="3"/>
          <dgm:bulletEnabled val="1"/>
        </dgm:varLst>
        <dgm:choose name="Name67">
          <dgm:if name="Name68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9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0">
        <dgm:if name="Name71" axis="ch" ptType="node" func="cnt" op="gte" val="1">
          <dgm:layoutNode name="childText3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</dgm:forEach>
    <dgm:forEach name="Name73" axis="ch" ptType="node" st="4" cnt="1">
      <dgm:layoutNode name="parentText4" styleLbl="node1">
        <dgm:varLst>
          <dgm:chMax/>
          <dgm:chPref val="3"/>
          <dgm:bulletEnabled val="1"/>
        </dgm:varLst>
        <dgm:choose name="Name74">
          <dgm:if name="Name75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76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7">
        <dgm:if name="Name78" axis="ch" ptType="node" func="cnt" op="gte" val="1">
          <dgm:layoutNode name="childText4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9"/>
      </dgm:choose>
    </dgm:forEach>
    <dgm:forEach name="Name80" axis="ch" ptType="node" st="5" cnt="1">
      <dgm:layoutNode name="parentText5" styleLbl="node1">
        <dgm:varLst>
          <dgm:chMax/>
          <dgm:chPref val="3"/>
          <dgm:bulletEnabled val="1"/>
        </dgm:varLst>
        <dgm:choose name="Name81">
          <dgm:if name="Name82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83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84">
        <dgm:if name="Name85" axis="ch" ptType="node" func="cnt" op="gte" val="1">
          <dgm:layoutNode name="childText5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6"/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2AC7C2-5795-46BF-8439-13CA78080E4D}" type="datetimeFigureOut">
              <a:rPr lang="ru-RU" smtClean="0"/>
              <a:pPr/>
              <a:t>04.10.2018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703C92-0394-4998-AD17-AFEDF40233E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6338095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04.10.2018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04.10.2018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04.10.2018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04.10.2018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0">
              <a:srgbClr val="00B0F0"/>
            </a:gs>
            <a:gs pos="16000">
              <a:srgbClr val="00CCCC"/>
            </a:gs>
            <a:gs pos="47000">
              <a:srgbClr val="9999FF"/>
            </a:gs>
            <a:gs pos="60001">
              <a:srgbClr val="2E6792"/>
            </a:gs>
            <a:gs pos="71001">
              <a:srgbClr val="3333CC"/>
            </a:gs>
            <a:gs pos="83000">
              <a:srgbClr val="1170FF"/>
            </a:gs>
            <a:gs pos="100000">
              <a:srgbClr val="006699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04.10.2018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slide" Target="slide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wmf"/><Relationship Id="rId3" Type="http://schemas.openxmlformats.org/officeDocument/2006/relationships/diagramLayout" Target="../diagrams/layout4.xml"/><Relationship Id="rId7" Type="http://schemas.openxmlformats.org/officeDocument/2006/relationships/image" Target="../media/image3.wmf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10" Type="http://schemas.openxmlformats.org/officeDocument/2006/relationships/image" Target="../media/image6.wmf"/><Relationship Id="rId4" Type="http://schemas.openxmlformats.org/officeDocument/2006/relationships/diagramQuickStyle" Target="../diagrams/quickStyle4.xml"/><Relationship Id="rId9" Type="http://schemas.openxmlformats.org/officeDocument/2006/relationships/image" Target="../media/image5.w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jpeg"/><Relationship Id="rId5" Type="http://schemas.openxmlformats.org/officeDocument/2006/relationships/hyperlink" Target="http://sabaq.kz/wp-content/uploads/2014/05/dualn.jpg" TargetMode="External"/><Relationship Id="rId4" Type="http://schemas.openxmlformats.org/officeDocument/2006/relationships/image" Target="../media/image1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7" Type="http://schemas.openxmlformats.org/officeDocument/2006/relationships/slide" Target="slide1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05736" y="1916832"/>
            <a:ext cx="7854696" cy="4608512"/>
          </a:xfrm>
        </p:spPr>
        <p:txBody>
          <a:bodyPr>
            <a:norm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kk-KZ" b="1" dirty="0" smtClean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Жобаның  тақырыбы: </a:t>
            </a:r>
          </a:p>
          <a:p>
            <a:pPr algn="ctr"/>
            <a:r>
              <a:rPr lang="kk-KZ" sz="3800" b="1" i="1" dirty="0" smtClean="0">
                <a:ln w="11430"/>
                <a:solidFill>
                  <a:srgbClr val="FFFF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Дуалды білім беру -техникалық және кәсіптік білім беру ұйымдарында оқытудың келешектік жүйесінің жобасы</a:t>
            </a:r>
            <a:endParaRPr lang="kk-KZ" sz="3200" b="1" i="1" dirty="0" smtClean="0">
              <a:ln w="11430"/>
              <a:solidFill>
                <a:srgbClr val="FFFF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  <a:p>
            <a:pPr algn="ctr"/>
            <a:r>
              <a:rPr lang="kk-KZ" sz="2000" b="1" i="1" dirty="0" smtClean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Жобаның  авторы:  Бақанас аграрлы-индустриалдық колледжінің оқытушысы  Қ.Б. Сланбекова , </a:t>
            </a:r>
          </a:p>
          <a:p>
            <a:pPr algn="ctr"/>
            <a:endParaRPr lang="kk-KZ" sz="2000" b="1" i="1" dirty="0" smtClean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  <a:p>
            <a:pPr algn="ctr"/>
            <a:r>
              <a:rPr lang="kk-KZ" sz="2000" b="1" i="1" dirty="0" smtClean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Бақанас </a:t>
            </a:r>
            <a:r>
              <a:rPr lang="kk-KZ" sz="2000" b="1" i="1" dirty="0" smtClean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ауылы, 2018 жыл</a:t>
            </a:r>
            <a:endParaRPr lang="kk-KZ" sz="2000" b="1" i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  <a:p>
            <a:pPr algn="l"/>
            <a:endParaRPr lang="kk-KZ" sz="3200" b="1" i="1" dirty="0" smtClean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  <a:p>
            <a:pPr algn="l"/>
            <a:endParaRPr lang="kk-KZ" sz="3200" b="1" i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  <a:p>
            <a:pPr algn="l"/>
            <a:endParaRPr lang="kk-KZ" sz="3200" b="1" i="1" dirty="0" smtClean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  <a:p>
            <a:pPr algn="l"/>
            <a:endParaRPr lang="kk-KZ" sz="3200" b="1" i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  <a:p>
            <a:pPr algn="l"/>
            <a:endParaRPr lang="ru-RU" b="1" i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11560" y="260648"/>
            <a:ext cx="784887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endParaRPr lang="kk-KZ" altLang="ru-RU" sz="1600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spcBef>
                <a:spcPct val="0"/>
              </a:spcBef>
            </a:pPr>
            <a:r>
              <a:rPr lang="kk-KZ" altLang="ru-RU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Бақанас  аграрлы-индустриалдық  колледжі</a:t>
            </a:r>
            <a:endParaRPr lang="ru-RU" altLang="ru-RU" sz="24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836712"/>
            <a:ext cx="3232946" cy="48567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Прямоугольник 6"/>
          <p:cNvSpPr/>
          <p:nvPr/>
        </p:nvSpPr>
        <p:spPr>
          <a:xfrm>
            <a:off x="3995936" y="1484784"/>
            <a:ext cx="4572000" cy="535531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kk-KZ" sz="2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«ТАЯУДАҒЫ 2-3 ЖЫЛДА ДУАЛЬДІК, ТЕХНИКАЛЫҚ ЖӘНЕ КӘСІПТІК БІЛІМ БЕРУДІҢ ҰЛТТЫҚ ЖҮЙЕСІНІҢ НЕГІЗІН ҚАЛЫПТАСТЫРУ КЕРЕК</a:t>
            </a:r>
            <a:r>
              <a:rPr lang="kk-KZ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» </a:t>
            </a:r>
          </a:p>
          <a:p>
            <a:endParaRPr lang="kk-KZ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kk-KZ" b="1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kk-KZ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ru-RU" dirty="0" smtClean="0">
                <a:solidFill>
                  <a:srgbClr val="FFFF00"/>
                </a:solidFill>
              </a:rPr>
              <a:t>ҚР </a:t>
            </a:r>
            <a:r>
              <a:rPr lang="ru-RU" dirty="0" err="1" smtClean="0">
                <a:solidFill>
                  <a:srgbClr val="FFFF00"/>
                </a:solidFill>
              </a:rPr>
              <a:t>Президенті</a:t>
            </a:r>
            <a:r>
              <a:rPr lang="ru-RU" dirty="0" smtClean="0">
                <a:solidFill>
                  <a:srgbClr val="FFFF00"/>
                </a:solidFill>
              </a:rPr>
              <a:t/>
            </a:r>
            <a:br>
              <a:rPr lang="ru-RU" dirty="0" smtClean="0">
                <a:solidFill>
                  <a:srgbClr val="FFFF00"/>
                </a:solidFill>
              </a:rPr>
            </a:br>
            <a:r>
              <a:rPr lang="en-US" dirty="0" smtClean="0">
                <a:solidFill>
                  <a:srgbClr val="FFFF00"/>
                </a:solidFill>
              </a:rPr>
              <a:t> </a:t>
            </a:r>
            <a:r>
              <a:rPr lang="ru-RU" dirty="0">
                <a:solidFill>
                  <a:srgbClr val="FFFF00"/>
                </a:solidFill>
              </a:rPr>
              <a:t>Н</a:t>
            </a:r>
            <a:r>
              <a:rPr lang="ru-RU" dirty="0" smtClean="0">
                <a:solidFill>
                  <a:srgbClr val="FFFF00"/>
                </a:solidFill>
              </a:rPr>
              <a:t>.Ә. </a:t>
            </a:r>
            <a:r>
              <a:rPr lang="ru-RU" dirty="0" err="1" smtClean="0">
                <a:solidFill>
                  <a:srgbClr val="FFFF00"/>
                </a:solidFill>
              </a:rPr>
              <a:t>Назарбаевтың</a:t>
            </a:r>
            <a:r>
              <a:rPr lang="ru-RU" dirty="0" smtClean="0">
                <a:solidFill>
                  <a:srgbClr val="FFFF00"/>
                </a:solidFill>
              </a:rPr>
              <a:t> </a:t>
            </a:r>
            <a:br>
              <a:rPr lang="ru-RU" dirty="0" smtClean="0">
                <a:solidFill>
                  <a:srgbClr val="FFFF00"/>
                </a:solidFill>
              </a:rPr>
            </a:br>
            <a:r>
              <a:rPr lang="ru-RU" dirty="0" err="1">
                <a:solidFill>
                  <a:srgbClr val="FFFF00"/>
                </a:solidFill>
              </a:rPr>
              <a:t>Қ</a:t>
            </a:r>
            <a:r>
              <a:rPr lang="ru-RU" dirty="0" err="1" smtClean="0">
                <a:solidFill>
                  <a:srgbClr val="FFFF00"/>
                </a:solidFill>
              </a:rPr>
              <a:t>азақстан</a:t>
            </a:r>
            <a:r>
              <a:rPr lang="ru-RU" dirty="0" smtClean="0">
                <a:solidFill>
                  <a:srgbClr val="FFFF00"/>
                </a:solidFill>
              </a:rPr>
              <a:t> </a:t>
            </a:r>
            <a:r>
              <a:rPr lang="ru-RU" dirty="0" err="1" smtClean="0">
                <a:solidFill>
                  <a:srgbClr val="FFFF00"/>
                </a:solidFill>
              </a:rPr>
              <a:t>халқына</a:t>
            </a:r>
            <a:r>
              <a:rPr lang="ru-RU" dirty="0" smtClean="0">
                <a:solidFill>
                  <a:srgbClr val="FFFF00"/>
                </a:solidFill>
              </a:rPr>
              <a:t> </a:t>
            </a:r>
            <a:br>
              <a:rPr lang="ru-RU" dirty="0" smtClean="0">
                <a:solidFill>
                  <a:srgbClr val="FFFF00"/>
                </a:solidFill>
              </a:rPr>
            </a:br>
            <a:r>
              <a:rPr lang="ru-RU" dirty="0" err="1" smtClean="0">
                <a:solidFill>
                  <a:srgbClr val="FFFF00"/>
                </a:solidFill>
              </a:rPr>
              <a:t>Жолдауы</a:t>
            </a:r>
            <a:endParaRPr lang="ru-RU" dirty="0" smtClean="0">
              <a:solidFill>
                <a:srgbClr val="FFFF00"/>
              </a:solidFill>
            </a:endParaRPr>
          </a:p>
          <a:p>
            <a:pPr algn="r"/>
            <a:r>
              <a:rPr lang="ru-RU" dirty="0" smtClean="0">
                <a:solidFill>
                  <a:srgbClr val="FFFF00"/>
                </a:solidFill>
              </a:rPr>
              <a:t>2014 </a:t>
            </a:r>
            <a:r>
              <a:rPr lang="ru-RU" dirty="0" err="1" smtClean="0">
                <a:solidFill>
                  <a:srgbClr val="FFFF00"/>
                </a:solidFill>
              </a:rPr>
              <a:t>жыл</a:t>
            </a:r>
            <a:r>
              <a:rPr lang="ru-RU" smtClean="0">
                <a:solidFill>
                  <a:srgbClr val="FFFF00"/>
                </a:solidFill>
              </a:rPr>
              <a:t>  </a:t>
            </a:r>
            <a:r>
              <a:rPr lang="ru-RU" dirty="0" smtClean="0">
                <a:solidFill>
                  <a:srgbClr val="FFFF00"/>
                </a:solidFill>
              </a:rPr>
              <a:t>17 </a:t>
            </a:r>
            <a:r>
              <a:rPr lang="kk-KZ" dirty="0" smtClean="0">
                <a:solidFill>
                  <a:srgbClr val="FFFF00"/>
                </a:solidFill>
              </a:rPr>
              <a:t>қаңтар</a:t>
            </a:r>
            <a:r>
              <a:rPr lang="ru-RU" dirty="0" smtClean="0">
                <a:solidFill>
                  <a:srgbClr val="FFFF00"/>
                </a:solidFill>
              </a:rPr>
              <a:t/>
            </a:r>
            <a:br>
              <a:rPr lang="ru-RU" dirty="0" smtClean="0">
                <a:solidFill>
                  <a:srgbClr val="FFFF00"/>
                </a:solidFill>
              </a:rPr>
            </a:br>
            <a:r>
              <a:rPr lang="en-US" dirty="0">
                <a:solidFill>
                  <a:srgbClr val="FFFF00"/>
                </a:solidFill>
              </a:rPr>
              <a:t> </a:t>
            </a:r>
            <a:r>
              <a:rPr lang="ru-RU" dirty="0">
                <a:solidFill>
                  <a:srgbClr val="FFFF00"/>
                </a:solidFill>
              </a:rPr>
              <a:t/>
            </a:r>
            <a:br>
              <a:rPr lang="ru-RU" dirty="0">
                <a:solidFill>
                  <a:srgbClr val="FFFF00"/>
                </a:solidFill>
              </a:rPr>
            </a:br>
            <a:r>
              <a:rPr lang="kk-KZ" dirty="0">
                <a:solidFill>
                  <a:srgbClr val="FFFF00"/>
                </a:solidFill>
              </a:rPr>
              <a:t> </a:t>
            </a:r>
            <a:r>
              <a:rPr lang="ru-RU" dirty="0">
                <a:solidFill>
                  <a:srgbClr val="FF0000"/>
                </a:solidFill>
              </a:rPr>
              <a:t/>
            </a:r>
            <a:br>
              <a:rPr lang="ru-RU" dirty="0">
                <a:solidFill>
                  <a:srgbClr val="FF0000"/>
                </a:solidFill>
              </a:rPr>
            </a:br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3887011" y="332610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kk-KZ" dirty="0">
                <a:solidFill>
                  <a:srgbClr val="FFFF00"/>
                </a:solidFill>
              </a:rPr>
              <a:t> «</a:t>
            </a:r>
            <a:r>
              <a:rPr lang="kk-KZ" b="1" dirty="0">
                <a:solidFill>
                  <a:srgbClr val="FFFF00"/>
                </a:solidFill>
              </a:rPr>
              <a:t>Қазақстан жолы- 2050 :</a:t>
            </a:r>
            <a:br>
              <a:rPr lang="kk-KZ" b="1" dirty="0">
                <a:solidFill>
                  <a:srgbClr val="FFFF00"/>
                </a:solidFill>
              </a:rPr>
            </a:br>
            <a:r>
              <a:rPr lang="kk-KZ" b="1" dirty="0">
                <a:solidFill>
                  <a:srgbClr val="FFFF00"/>
                </a:solidFill>
              </a:rPr>
              <a:t>Бір мақсат, Бір мүдде, Бір Болашақ» </a:t>
            </a:r>
            <a:r>
              <a:rPr lang="ru-RU" b="1" dirty="0">
                <a:solidFill>
                  <a:srgbClr val="FF0000"/>
                </a:solidFill>
              </a:rPr>
              <a:t/>
            </a:r>
            <a:br>
              <a:rPr lang="ru-RU" b="1" dirty="0">
                <a:solidFill>
                  <a:srgbClr val="FF0000"/>
                </a:solidFill>
              </a:rPr>
            </a:b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017960" y="980728"/>
            <a:ext cx="7272808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kk-KZ" altLang="ru-RU" sz="4800" b="1" dirty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Жобаның өзекті мәселесі:  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kk-KZ" altLang="ru-RU" sz="4800" b="1" dirty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ТжКБ беру </a:t>
            </a:r>
            <a:r>
              <a:rPr lang="kk-KZ" altLang="ru-RU" sz="4800" b="1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ұйымдарында оқытудың келшектік</a:t>
            </a:r>
            <a:r>
              <a:rPr lang="ru-RU" altLang="ru-RU" sz="4800" b="1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</a:t>
            </a:r>
            <a:r>
              <a:rPr lang="kk-KZ" altLang="ru-RU" sz="4800" b="1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жүйесін дамытуда дуалды </a:t>
            </a:r>
            <a:r>
              <a:rPr lang="kk-KZ" altLang="ru-RU" sz="4800" b="1" dirty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білім </a:t>
            </a:r>
            <a:r>
              <a:rPr lang="kk-KZ" altLang="ru-RU" sz="4800" b="1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беруді  қолданудың тиімділігі</a:t>
            </a:r>
            <a:r>
              <a:rPr lang="kk-KZ" altLang="ru-RU" sz="4800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</a:t>
            </a:r>
            <a:endParaRPr lang="kk-KZ" altLang="ru-RU" sz="4800" dirty="0">
              <a:solidFill>
                <a:schemeClr val="bg1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kk-KZ" dirty="0" smtClean="0"/>
              <a:t/>
            </a:r>
            <a:br>
              <a:rPr lang="kk-KZ" dirty="0" smtClean="0"/>
            </a:br>
            <a:r>
              <a:rPr lang="kk-KZ" dirty="0"/>
              <a:t/>
            </a:r>
            <a:br>
              <a:rPr lang="kk-KZ" dirty="0"/>
            </a:br>
            <a:r>
              <a:rPr lang="kk-KZ" dirty="0" smtClean="0"/>
              <a:t/>
            </a:r>
            <a:br>
              <a:rPr lang="kk-KZ" dirty="0" smtClean="0"/>
            </a:br>
            <a:r>
              <a:rPr lang="kk-KZ" dirty="0" smtClean="0"/>
              <a:t/>
            </a:r>
            <a:br>
              <a:rPr lang="kk-KZ" dirty="0" smtClean="0"/>
            </a:br>
            <a:r>
              <a:rPr lang="kk-KZ" dirty="0"/>
              <a:t/>
            </a:r>
            <a:br>
              <a:rPr lang="kk-KZ" dirty="0"/>
            </a:br>
            <a:r>
              <a:rPr lang="kk-KZ" dirty="0" smtClean="0"/>
              <a:t/>
            </a:r>
            <a:br>
              <a:rPr lang="kk-KZ" dirty="0" smtClean="0"/>
            </a:br>
            <a:r>
              <a:rPr lang="kk-KZ" dirty="0"/>
              <a:t/>
            </a:r>
            <a:br>
              <a:rPr lang="kk-KZ" dirty="0"/>
            </a:br>
            <a:r>
              <a:rPr lang="kk-KZ" dirty="0" smtClean="0"/>
              <a:t/>
            </a:r>
            <a:br>
              <a:rPr lang="kk-KZ" dirty="0" smtClean="0"/>
            </a:br>
            <a:r>
              <a:rPr lang="kk-KZ" dirty="0"/>
              <a:t/>
            </a:r>
            <a:br>
              <a:rPr lang="kk-KZ" dirty="0"/>
            </a:br>
            <a:r>
              <a:rPr lang="kk-KZ" dirty="0" smtClean="0"/>
              <a:t/>
            </a:r>
            <a:br>
              <a:rPr lang="kk-KZ" dirty="0" smtClean="0"/>
            </a:br>
            <a:r>
              <a:rPr lang="kk-KZ" dirty="0"/>
              <a:t/>
            </a:r>
            <a:br>
              <a:rPr lang="kk-KZ" dirty="0"/>
            </a:br>
            <a:r>
              <a:rPr lang="kk-KZ" dirty="0" smtClean="0"/>
              <a:t/>
            </a:r>
            <a:br>
              <a:rPr lang="kk-KZ" dirty="0" smtClean="0"/>
            </a:br>
            <a:r>
              <a:rPr lang="kk-KZ" dirty="0"/>
              <a:t/>
            </a:r>
            <a:br>
              <a:rPr lang="kk-KZ" dirty="0"/>
            </a:br>
            <a:r>
              <a:rPr lang="kk-KZ" dirty="0" smtClean="0"/>
              <a:t/>
            </a:r>
            <a:br>
              <a:rPr lang="kk-KZ" dirty="0" smtClean="0"/>
            </a:br>
            <a:r>
              <a:rPr lang="kk-KZ" dirty="0"/>
              <a:t/>
            </a:r>
            <a:br>
              <a:rPr lang="kk-KZ" dirty="0"/>
            </a:br>
            <a:r>
              <a:rPr lang="kk-KZ" dirty="0" smtClean="0"/>
              <a:t/>
            </a:r>
            <a:br>
              <a:rPr lang="kk-KZ" dirty="0" smtClean="0"/>
            </a:br>
            <a:r>
              <a:rPr lang="kk-KZ" dirty="0"/>
              <a:t/>
            </a:r>
            <a:br>
              <a:rPr lang="kk-KZ" dirty="0"/>
            </a:br>
            <a:r>
              <a:rPr lang="kk-KZ" dirty="0" smtClean="0"/>
              <a:t/>
            </a:r>
            <a:br>
              <a:rPr lang="kk-KZ" dirty="0" smtClean="0"/>
            </a:br>
            <a:r>
              <a:rPr lang="kk-KZ" dirty="0" smtClean="0"/>
              <a:t/>
            </a:r>
            <a:br>
              <a:rPr lang="kk-KZ" dirty="0" smtClean="0"/>
            </a:br>
            <a:r>
              <a:rPr lang="kk-KZ" dirty="0"/>
              <a:t/>
            </a:r>
            <a:br>
              <a:rPr lang="kk-KZ" dirty="0"/>
            </a:br>
            <a:r>
              <a:rPr lang="kk-KZ" dirty="0" smtClean="0"/>
              <a:t/>
            </a:r>
            <a:br>
              <a:rPr lang="kk-KZ" dirty="0" smtClean="0"/>
            </a:br>
            <a:r>
              <a:rPr lang="kk-KZ" dirty="0" smtClean="0"/>
              <a:t/>
            </a:r>
            <a:br>
              <a:rPr lang="kk-KZ" dirty="0" smtClean="0"/>
            </a:br>
            <a:r>
              <a:rPr lang="kk-KZ" dirty="0"/>
              <a:t/>
            </a:r>
            <a:br>
              <a:rPr lang="kk-KZ" dirty="0"/>
            </a:br>
            <a:r>
              <a:rPr lang="kk-KZ" dirty="0" smtClean="0"/>
              <a:t/>
            </a:r>
            <a:br>
              <a:rPr lang="kk-KZ" dirty="0" smtClean="0"/>
            </a:br>
            <a:r>
              <a:rPr lang="kk-KZ" dirty="0"/>
              <a:t/>
            </a:r>
            <a:br>
              <a:rPr lang="kk-KZ" dirty="0"/>
            </a:br>
            <a:r>
              <a:rPr lang="kk-KZ" dirty="0" smtClean="0"/>
              <a:t/>
            </a:r>
            <a:br>
              <a:rPr lang="kk-KZ" dirty="0" smtClean="0"/>
            </a:b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1028664" y="1809444"/>
            <a:ext cx="6999719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endParaRPr lang="kk-KZ" sz="2800" dirty="0" smtClean="0">
              <a:solidFill>
                <a:schemeClr val="bg1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algn="ctr">
              <a:defRPr/>
            </a:pPr>
            <a:r>
              <a:rPr lang="kk-KZ" sz="2800" b="1" dirty="0" smtClean="0">
                <a:solidFill>
                  <a:srgbClr val="FFFF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Техникалық  </a:t>
            </a:r>
            <a:r>
              <a:rPr lang="kk-KZ" sz="2800" b="1" dirty="0">
                <a:solidFill>
                  <a:srgbClr val="FFFF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және  кәсіптік білім  жүйесін </a:t>
            </a:r>
            <a:r>
              <a:rPr lang="kk-KZ" sz="2800" b="1" dirty="0" smtClean="0">
                <a:solidFill>
                  <a:srgbClr val="FFFF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дамытуда  әлеуметтік  </a:t>
            </a:r>
            <a:r>
              <a:rPr lang="kk-KZ" sz="2800" b="1" dirty="0">
                <a:solidFill>
                  <a:srgbClr val="FFFF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серіктестіктер  негізінде </a:t>
            </a:r>
            <a:r>
              <a:rPr lang="kk-KZ" sz="2800" b="1" dirty="0" smtClean="0">
                <a:solidFill>
                  <a:srgbClr val="FFFF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дуалды </a:t>
            </a:r>
            <a:r>
              <a:rPr lang="kk-KZ" sz="2800" b="1" dirty="0">
                <a:solidFill>
                  <a:srgbClr val="FFFF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білім беру жүйесін қолдана отырып, заманауи техникалармен жұмыс жасау әдістерін меңгерту, бәсекеге  қабілетті білікті маман даярлау. 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1907704" y="727153"/>
            <a:ext cx="482453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kk-KZ" sz="5400" b="1" cap="none" spc="0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МАҚСАТЫ</a:t>
            </a:r>
            <a:endParaRPr lang="ru-RU" sz="5400" b="1" cap="none" spc="0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81324417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Freeform 3"/>
          <p:cNvSpPr>
            <a:spLocks noEditPoints="1"/>
          </p:cNvSpPr>
          <p:nvPr/>
        </p:nvSpPr>
        <p:spPr bwMode="gray">
          <a:xfrm rot="-1358056">
            <a:off x="663575" y="1144588"/>
            <a:ext cx="7994650" cy="3917950"/>
          </a:xfrm>
          <a:custGeom>
            <a:avLst/>
            <a:gdLst>
              <a:gd name="T0" fmla="*/ 1692 w 4040"/>
              <a:gd name="T1" fmla="*/ 12 h 1888"/>
              <a:gd name="T2" fmla="*/ 1234 w 4040"/>
              <a:gd name="T3" fmla="*/ 74 h 1888"/>
              <a:gd name="T4" fmla="*/ 828 w 4040"/>
              <a:gd name="T5" fmla="*/ 182 h 1888"/>
              <a:gd name="T6" fmla="*/ 486 w 4040"/>
              <a:gd name="T7" fmla="*/ 330 h 1888"/>
              <a:gd name="T8" fmla="*/ 226 w 4040"/>
              <a:gd name="T9" fmla="*/ 510 h 1888"/>
              <a:gd name="T10" fmla="*/ 58 w 4040"/>
              <a:gd name="T11" fmla="*/ 718 h 1888"/>
              <a:gd name="T12" fmla="*/ 0 w 4040"/>
              <a:gd name="T13" fmla="*/ 944 h 1888"/>
              <a:gd name="T14" fmla="*/ 58 w 4040"/>
              <a:gd name="T15" fmla="*/ 1170 h 1888"/>
              <a:gd name="T16" fmla="*/ 226 w 4040"/>
              <a:gd name="T17" fmla="*/ 1378 h 1888"/>
              <a:gd name="T18" fmla="*/ 486 w 4040"/>
              <a:gd name="T19" fmla="*/ 1558 h 1888"/>
              <a:gd name="T20" fmla="*/ 828 w 4040"/>
              <a:gd name="T21" fmla="*/ 1706 h 1888"/>
              <a:gd name="T22" fmla="*/ 1234 w 4040"/>
              <a:gd name="T23" fmla="*/ 1814 h 1888"/>
              <a:gd name="T24" fmla="*/ 1692 w 4040"/>
              <a:gd name="T25" fmla="*/ 1876 h 1888"/>
              <a:gd name="T26" fmla="*/ 2186 w 4040"/>
              <a:gd name="T27" fmla="*/ 1884 h 1888"/>
              <a:gd name="T28" fmla="*/ 2658 w 4040"/>
              <a:gd name="T29" fmla="*/ 1840 h 1888"/>
              <a:gd name="T30" fmla="*/ 3084 w 4040"/>
              <a:gd name="T31" fmla="*/ 1746 h 1888"/>
              <a:gd name="T32" fmla="*/ 3448 w 4040"/>
              <a:gd name="T33" fmla="*/ 1612 h 1888"/>
              <a:gd name="T34" fmla="*/ 3738 w 4040"/>
              <a:gd name="T35" fmla="*/ 1442 h 1888"/>
              <a:gd name="T36" fmla="*/ 3938 w 4040"/>
              <a:gd name="T37" fmla="*/ 1242 h 1888"/>
              <a:gd name="T38" fmla="*/ 4034 w 4040"/>
              <a:gd name="T39" fmla="*/ 1022 h 1888"/>
              <a:gd name="T40" fmla="*/ 4014 w 4040"/>
              <a:gd name="T41" fmla="*/ 790 h 1888"/>
              <a:gd name="T42" fmla="*/ 3882 w 4040"/>
              <a:gd name="T43" fmla="*/ 576 h 1888"/>
              <a:gd name="T44" fmla="*/ 3650 w 4040"/>
              <a:gd name="T45" fmla="*/ 386 h 1888"/>
              <a:gd name="T46" fmla="*/ 3334 w 4040"/>
              <a:gd name="T47" fmla="*/ 228 h 1888"/>
              <a:gd name="T48" fmla="*/ 2948 w 4040"/>
              <a:gd name="T49" fmla="*/ 106 h 1888"/>
              <a:gd name="T50" fmla="*/ 2506 w 4040"/>
              <a:gd name="T51" fmla="*/ 28 h 1888"/>
              <a:gd name="T52" fmla="*/ 2020 w 4040"/>
              <a:gd name="T53" fmla="*/ 0 h 1888"/>
              <a:gd name="T54" fmla="*/ 1606 w 4040"/>
              <a:gd name="T55" fmla="*/ 1736 h 1888"/>
              <a:gd name="T56" fmla="*/ 1164 w 4040"/>
              <a:gd name="T57" fmla="*/ 1678 h 1888"/>
              <a:gd name="T58" fmla="*/ 776 w 4040"/>
              <a:gd name="T59" fmla="*/ 1576 h 1888"/>
              <a:gd name="T60" fmla="*/ 458 w 4040"/>
              <a:gd name="T61" fmla="*/ 1436 h 1888"/>
              <a:gd name="T62" fmla="*/ 224 w 4040"/>
              <a:gd name="T63" fmla="*/ 1266 h 1888"/>
              <a:gd name="T64" fmla="*/ 88 w 4040"/>
              <a:gd name="T65" fmla="*/ 1074 h 1888"/>
              <a:gd name="T66" fmla="*/ 68 w 4040"/>
              <a:gd name="T67" fmla="*/ 864 h 1888"/>
              <a:gd name="T68" fmla="*/ 166 w 4040"/>
              <a:gd name="T69" fmla="*/ 664 h 1888"/>
              <a:gd name="T70" fmla="*/ 370 w 4040"/>
              <a:gd name="T71" fmla="*/ 486 h 1888"/>
              <a:gd name="T72" fmla="*/ 662 w 4040"/>
              <a:gd name="T73" fmla="*/ 336 h 1888"/>
              <a:gd name="T74" fmla="*/ 1028 w 4040"/>
              <a:gd name="T75" fmla="*/ 222 h 1888"/>
              <a:gd name="T76" fmla="*/ 1454 w 4040"/>
              <a:gd name="T77" fmla="*/ 148 h 1888"/>
              <a:gd name="T78" fmla="*/ 1922 w 4040"/>
              <a:gd name="T79" fmla="*/ 120 h 1888"/>
              <a:gd name="T80" fmla="*/ 2392 w 4040"/>
              <a:gd name="T81" fmla="*/ 148 h 1888"/>
              <a:gd name="T82" fmla="*/ 2818 w 4040"/>
              <a:gd name="T83" fmla="*/ 222 h 1888"/>
              <a:gd name="T84" fmla="*/ 3184 w 4040"/>
              <a:gd name="T85" fmla="*/ 336 h 1888"/>
              <a:gd name="T86" fmla="*/ 3476 w 4040"/>
              <a:gd name="T87" fmla="*/ 486 h 1888"/>
              <a:gd name="T88" fmla="*/ 3680 w 4040"/>
              <a:gd name="T89" fmla="*/ 664 h 1888"/>
              <a:gd name="T90" fmla="*/ 3778 w 4040"/>
              <a:gd name="T91" fmla="*/ 864 h 1888"/>
              <a:gd name="T92" fmla="*/ 3758 w 4040"/>
              <a:gd name="T93" fmla="*/ 1074 h 1888"/>
              <a:gd name="T94" fmla="*/ 3622 w 4040"/>
              <a:gd name="T95" fmla="*/ 1266 h 1888"/>
              <a:gd name="T96" fmla="*/ 3388 w 4040"/>
              <a:gd name="T97" fmla="*/ 1436 h 1888"/>
              <a:gd name="T98" fmla="*/ 3070 w 4040"/>
              <a:gd name="T99" fmla="*/ 1576 h 1888"/>
              <a:gd name="T100" fmla="*/ 2682 w 4040"/>
              <a:gd name="T101" fmla="*/ 1678 h 1888"/>
              <a:gd name="T102" fmla="*/ 2240 w 4040"/>
              <a:gd name="T103" fmla="*/ 1736 h 1888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4040" h="1888">
                <a:moveTo>
                  <a:pt x="2020" y="0"/>
                </a:moveTo>
                <a:lnTo>
                  <a:pt x="1854" y="4"/>
                </a:lnTo>
                <a:lnTo>
                  <a:pt x="1692" y="12"/>
                </a:lnTo>
                <a:lnTo>
                  <a:pt x="1534" y="28"/>
                </a:lnTo>
                <a:lnTo>
                  <a:pt x="1382" y="48"/>
                </a:lnTo>
                <a:lnTo>
                  <a:pt x="1234" y="74"/>
                </a:lnTo>
                <a:lnTo>
                  <a:pt x="1092" y="106"/>
                </a:lnTo>
                <a:lnTo>
                  <a:pt x="956" y="142"/>
                </a:lnTo>
                <a:lnTo>
                  <a:pt x="828" y="182"/>
                </a:lnTo>
                <a:lnTo>
                  <a:pt x="706" y="228"/>
                </a:lnTo>
                <a:lnTo>
                  <a:pt x="592" y="276"/>
                </a:lnTo>
                <a:lnTo>
                  <a:pt x="486" y="330"/>
                </a:lnTo>
                <a:lnTo>
                  <a:pt x="390" y="386"/>
                </a:lnTo>
                <a:lnTo>
                  <a:pt x="302" y="446"/>
                </a:lnTo>
                <a:lnTo>
                  <a:pt x="226" y="510"/>
                </a:lnTo>
                <a:lnTo>
                  <a:pt x="158" y="576"/>
                </a:lnTo>
                <a:lnTo>
                  <a:pt x="102" y="646"/>
                </a:lnTo>
                <a:lnTo>
                  <a:pt x="58" y="718"/>
                </a:lnTo>
                <a:lnTo>
                  <a:pt x="26" y="790"/>
                </a:lnTo>
                <a:lnTo>
                  <a:pt x="6" y="866"/>
                </a:lnTo>
                <a:lnTo>
                  <a:pt x="0" y="944"/>
                </a:lnTo>
                <a:lnTo>
                  <a:pt x="6" y="1022"/>
                </a:lnTo>
                <a:lnTo>
                  <a:pt x="26" y="1098"/>
                </a:lnTo>
                <a:lnTo>
                  <a:pt x="58" y="1170"/>
                </a:lnTo>
                <a:lnTo>
                  <a:pt x="102" y="1242"/>
                </a:lnTo>
                <a:lnTo>
                  <a:pt x="158" y="1312"/>
                </a:lnTo>
                <a:lnTo>
                  <a:pt x="226" y="1378"/>
                </a:lnTo>
                <a:lnTo>
                  <a:pt x="302" y="1442"/>
                </a:lnTo>
                <a:lnTo>
                  <a:pt x="390" y="1502"/>
                </a:lnTo>
                <a:lnTo>
                  <a:pt x="486" y="1558"/>
                </a:lnTo>
                <a:lnTo>
                  <a:pt x="592" y="1612"/>
                </a:lnTo>
                <a:lnTo>
                  <a:pt x="706" y="1660"/>
                </a:lnTo>
                <a:lnTo>
                  <a:pt x="828" y="1706"/>
                </a:lnTo>
                <a:lnTo>
                  <a:pt x="956" y="1746"/>
                </a:lnTo>
                <a:lnTo>
                  <a:pt x="1092" y="1782"/>
                </a:lnTo>
                <a:lnTo>
                  <a:pt x="1234" y="1814"/>
                </a:lnTo>
                <a:lnTo>
                  <a:pt x="1382" y="1840"/>
                </a:lnTo>
                <a:lnTo>
                  <a:pt x="1534" y="1860"/>
                </a:lnTo>
                <a:lnTo>
                  <a:pt x="1692" y="1876"/>
                </a:lnTo>
                <a:lnTo>
                  <a:pt x="1854" y="1884"/>
                </a:lnTo>
                <a:lnTo>
                  <a:pt x="2020" y="1888"/>
                </a:lnTo>
                <a:lnTo>
                  <a:pt x="2186" y="1884"/>
                </a:lnTo>
                <a:lnTo>
                  <a:pt x="2348" y="1876"/>
                </a:lnTo>
                <a:lnTo>
                  <a:pt x="2506" y="1860"/>
                </a:lnTo>
                <a:lnTo>
                  <a:pt x="2658" y="1840"/>
                </a:lnTo>
                <a:lnTo>
                  <a:pt x="2806" y="1814"/>
                </a:lnTo>
                <a:lnTo>
                  <a:pt x="2948" y="1782"/>
                </a:lnTo>
                <a:lnTo>
                  <a:pt x="3084" y="1746"/>
                </a:lnTo>
                <a:lnTo>
                  <a:pt x="3212" y="1706"/>
                </a:lnTo>
                <a:lnTo>
                  <a:pt x="3334" y="1660"/>
                </a:lnTo>
                <a:lnTo>
                  <a:pt x="3448" y="1612"/>
                </a:lnTo>
                <a:lnTo>
                  <a:pt x="3554" y="1558"/>
                </a:lnTo>
                <a:lnTo>
                  <a:pt x="3650" y="1502"/>
                </a:lnTo>
                <a:lnTo>
                  <a:pt x="3738" y="1442"/>
                </a:lnTo>
                <a:lnTo>
                  <a:pt x="3814" y="1378"/>
                </a:lnTo>
                <a:lnTo>
                  <a:pt x="3882" y="1312"/>
                </a:lnTo>
                <a:lnTo>
                  <a:pt x="3938" y="1242"/>
                </a:lnTo>
                <a:lnTo>
                  <a:pt x="3982" y="1170"/>
                </a:lnTo>
                <a:lnTo>
                  <a:pt x="4014" y="1098"/>
                </a:lnTo>
                <a:lnTo>
                  <a:pt x="4034" y="1022"/>
                </a:lnTo>
                <a:lnTo>
                  <a:pt x="4040" y="944"/>
                </a:lnTo>
                <a:lnTo>
                  <a:pt x="4034" y="866"/>
                </a:lnTo>
                <a:lnTo>
                  <a:pt x="4014" y="790"/>
                </a:lnTo>
                <a:lnTo>
                  <a:pt x="3982" y="718"/>
                </a:lnTo>
                <a:lnTo>
                  <a:pt x="3938" y="646"/>
                </a:lnTo>
                <a:lnTo>
                  <a:pt x="3882" y="576"/>
                </a:lnTo>
                <a:lnTo>
                  <a:pt x="3814" y="510"/>
                </a:lnTo>
                <a:lnTo>
                  <a:pt x="3738" y="446"/>
                </a:lnTo>
                <a:lnTo>
                  <a:pt x="3650" y="386"/>
                </a:lnTo>
                <a:lnTo>
                  <a:pt x="3554" y="330"/>
                </a:lnTo>
                <a:lnTo>
                  <a:pt x="3448" y="276"/>
                </a:lnTo>
                <a:lnTo>
                  <a:pt x="3334" y="228"/>
                </a:lnTo>
                <a:lnTo>
                  <a:pt x="3212" y="182"/>
                </a:lnTo>
                <a:lnTo>
                  <a:pt x="3084" y="142"/>
                </a:lnTo>
                <a:lnTo>
                  <a:pt x="2948" y="106"/>
                </a:lnTo>
                <a:lnTo>
                  <a:pt x="2806" y="74"/>
                </a:lnTo>
                <a:lnTo>
                  <a:pt x="2658" y="48"/>
                </a:lnTo>
                <a:lnTo>
                  <a:pt x="2506" y="28"/>
                </a:lnTo>
                <a:lnTo>
                  <a:pt x="2348" y="12"/>
                </a:lnTo>
                <a:lnTo>
                  <a:pt x="2186" y="4"/>
                </a:lnTo>
                <a:lnTo>
                  <a:pt x="2020" y="0"/>
                </a:lnTo>
                <a:close/>
                <a:moveTo>
                  <a:pt x="1922" y="1748"/>
                </a:moveTo>
                <a:lnTo>
                  <a:pt x="1762" y="1746"/>
                </a:lnTo>
                <a:lnTo>
                  <a:pt x="1606" y="1736"/>
                </a:lnTo>
                <a:lnTo>
                  <a:pt x="1454" y="1722"/>
                </a:lnTo>
                <a:lnTo>
                  <a:pt x="1306" y="1702"/>
                </a:lnTo>
                <a:lnTo>
                  <a:pt x="1164" y="1678"/>
                </a:lnTo>
                <a:lnTo>
                  <a:pt x="1028" y="1648"/>
                </a:lnTo>
                <a:lnTo>
                  <a:pt x="898" y="1614"/>
                </a:lnTo>
                <a:lnTo>
                  <a:pt x="776" y="1576"/>
                </a:lnTo>
                <a:lnTo>
                  <a:pt x="662" y="1532"/>
                </a:lnTo>
                <a:lnTo>
                  <a:pt x="554" y="1486"/>
                </a:lnTo>
                <a:lnTo>
                  <a:pt x="458" y="1436"/>
                </a:lnTo>
                <a:lnTo>
                  <a:pt x="370" y="1382"/>
                </a:lnTo>
                <a:lnTo>
                  <a:pt x="292" y="1326"/>
                </a:lnTo>
                <a:lnTo>
                  <a:pt x="224" y="1266"/>
                </a:lnTo>
                <a:lnTo>
                  <a:pt x="166" y="1204"/>
                </a:lnTo>
                <a:lnTo>
                  <a:pt x="122" y="1140"/>
                </a:lnTo>
                <a:lnTo>
                  <a:pt x="88" y="1074"/>
                </a:lnTo>
                <a:lnTo>
                  <a:pt x="68" y="1004"/>
                </a:lnTo>
                <a:lnTo>
                  <a:pt x="62" y="934"/>
                </a:lnTo>
                <a:lnTo>
                  <a:pt x="68" y="864"/>
                </a:lnTo>
                <a:lnTo>
                  <a:pt x="88" y="796"/>
                </a:lnTo>
                <a:lnTo>
                  <a:pt x="122" y="730"/>
                </a:lnTo>
                <a:lnTo>
                  <a:pt x="166" y="664"/>
                </a:lnTo>
                <a:lnTo>
                  <a:pt x="224" y="602"/>
                </a:lnTo>
                <a:lnTo>
                  <a:pt x="292" y="544"/>
                </a:lnTo>
                <a:lnTo>
                  <a:pt x="370" y="486"/>
                </a:lnTo>
                <a:lnTo>
                  <a:pt x="458" y="434"/>
                </a:lnTo>
                <a:lnTo>
                  <a:pt x="554" y="382"/>
                </a:lnTo>
                <a:lnTo>
                  <a:pt x="662" y="336"/>
                </a:lnTo>
                <a:lnTo>
                  <a:pt x="776" y="294"/>
                </a:lnTo>
                <a:lnTo>
                  <a:pt x="898" y="256"/>
                </a:lnTo>
                <a:lnTo>
                  <a:pt x="1028" y="222"/>
                </a:lnTo>
                <a:lnTo>
                  <a:pt x="1164" y="192"/>
                </a:lnTo>
                <a:lnTo>
                  <a:pt x="1306" y="166"/>
                </a:lnTo>
                <a:lnTo>
                  <a:pt x="1454" y="148"/>
                </a:lnTo>
                <a:lnTo>
                  <a:pt x="1606" y="132"/>
                </a:lnTo>
                <a:lnTo>
                  <a:pt x="1762" y="124"/>
                </a:lnTo>
                <a:lnTo>
                  <a:pt x="1922" y="120"/>
                </a:lnTo>
                <a:lnTo>
                  <a:pt x="2084" y="124"/>
                </a:lnTo>
                <a:lnTo>
                  <a:pt x="2240" y="132"/>
                </a:lnTo>
                <a:lnTo>
                  <a:pt x="2392" y="148"/>
                </a:lnTo>
                <a:lnTo>
                  <a:pt x="2540" y="166"/>
                </a:lnTo>
                <a:lnTo>
                  <a:pt x="2682" y="192"/>
                </a:lnTo>
                <a:lnTo>
                  <a:pt x="2818" y="222"/>
                </a:lnTo>
                <a:lnTo>
                  <a:pt x="2948" y="256"/>
                </a:lnTo>
                <a:lnTo>
                  <a:pt x="3070" y="294"/>
                </a:lnTo>
                <a:lnTo>
                  <a:pt x="3184" y="336"/>
                </a:lnTo>
                <a:lnTo>
                  <a:pt x="3292" y="382"/>
                </a:lnTo>
                <a:lnTo>
                  <a:pt x="3388" y="434"/>
                </a:lnTo>
                <a:lnTo>
                  <a:pt x="3476" y="486"/>
                </a:lnTo>
                <a:lnTo>
                  <a:pt x="3554" y="544"/>
                </a:lnTo>
                <a:lnTo>
                  <a:pt x="3622" y="602"/>
                </a:lnTo>
                <a:lnTo>
                  <a:pt x="3680" y="664"/>
                </a:lnTo>
                <a:lnTo>
                  <a:pt x="3724" y="730"/>
                </a:lnTo>
                <a:lnTo>
                  <a:pt x="3758" y="796"/>
                </a:lnTo>
                <a:lnTo>
                  <a:pt x="3778" y="864"/>
                </a:lnTo>
                <a:lnTo>
                  <a:pt x="3784" y="934"/>
                </a:lnTo>
                <a:lnTo>
                  <a:pt x="3778" y="1004"/>
                </a:lnTo>
                <a:lnTo>
                  <a:pt x="3758" y="1074"/>
                </a:lnTo>
                <a:lnTo>
                  <a:pt x="3724" y="1140"/>
                </a:lnTo>
                <a:lnTo>
                  <a:pt x="3680" y="1204"/>
                </a:lnTo>
                <a:lnTo>
                  <a:pt x="3622" y="1266"/>
                </a:lnTo>
                <a:lnTo>
                  <a:pt x="3554" y="1326"/>
                </a:lnTo>
                <a:lnTo>
                  <a:pt x="3476" y="1382"/>
                </a:lnTo>
                <a:lnTo>
                  <a:pt x="3388" y="1436"/>
                </a:lnTo>
                <a:lnTo>
                  <a:pt x="3292" y="1486"/>
                </a:lnTo>
                <a:lnTo>
                  <a:pt x="3184" y="1532"/>
                </a:lnTo>
                <a:lnTo>
                  <a:pt x="3070" y="1576"/>
                </a:lnTo>
                <a:lnTo>
                  <a:pt x="2948" y="1614"/>
                </a:lnTo>
                <a:lnTo>
                  <a:pt x="2818" y="1648"/>
                </a:lnTo>
                <a:lnTo>
                  <a:pt x="2682" y="1678"/>
                </a:lnTo>
                <a:lnTo>
                  <a:pt x="2540" y="1702"/>
                </a:lnTo>
                <a:lnTo>
                  <a:pt x="2392" y="1722"/>
                </a:lnTo>
                <a:lnTo>
                  <a:pt x="2240" y="1736"/>
                </a:lnTo>
                <a:lnTo>
                  <a:pt x="2084" y="1746"/>
                </a:lnTo>
                <a:lnTo>
                  <a:pt x="1922" y="1748"/>
                </a:lnTo>
                <a:close/>
              </a:path>
            </a:pathLst>
          </a:custGeom>
          <a:gradFill rotWithShape="1">
            <a:gsLst>
              <a:gs pos="0">
                <a:srgbClr val="656565"/>
              </a:gs>
              <a:gs pos="100000">
                <a:srgbClr val="DDDDDD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="" xmlns:a14="http://schemas.microsoft.com/office/drawing/2010/main" w="0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grpSp>
        <p:nvGrpSpPr>
          <p:cNvPr id="4" name="Group 14"/>
          <p:cNvGrpSpPr>
            <a:grpSpLocks/>
          </p:cNvGrpSpPr>
          <p:nvPr/>
        </p:nvGrpSpPr>
        <p:grpSpPr bwMode="auto">
          <a:xfrm>
            <a:off x="2813050" y="260350"/>
            <a:ext cx="3497263" cy="1693863"/>
            <a:chOff x="1997" y="1314"/>
            <a:chExt cx="1889" cy="1009"/>
          </a:xfrm>
        </p:grpSpPr>
        <p:grpSp>
          <p:nvGrpSpPr>
            <p:cNvPr id="12297" name="Group 15"/>
            <p:cNvGrpSpPr>
              <a:grpSpLocks/>
            </p:cNvGrpSpPr>
            <p:nvPr/>
          </p:nvGrpSpPr>
          <p:grpSpPr bwMode="auto">
            <a:xfrm>
              <a:off x="1997" y="1404"/>
              <a:ext cx="1889" cy="919"/>
              <a:chOff x="1973" y="1027"/>
              <a:chExt cx="1926" cy="937"/>
            </a:xfrm>
          </p:grpSpPr>
          <p:sp>
            <p:nvSpPr>
              <p:cNvPr id="12302" name="Oval 16"/>
              <p:cNvSpPr>
                <a:spLocks noChangeArrowheads="1"/>
              </p:cNvSpPr>
              <p:nvPr/>
            </p:nvSpPr>
            <p:spPr bwMode="gray">
              <a:xfrm>
                <a:off x="1994" y="1057"/>
                <a:ext cx="1905" cy="907"/>
              </a:xfrm>
              <a:prstGeom prst="ellipse">
                <a:avLst/>
              </a:prstGeom>
              <a:gradFill rotWithShape="1">
                <a:gsLst>
                  <a:gs pos="0">
                    <a:srgbClr val="004182"/>
                  </a:gs>
                  <a:gs pos="100000">
                    <a:srgbClr val="0066CC"/>
                  </a:gs>
                </a:gsLst>
                <a:lin ang="2700000" scaled="1"/>
              </a:gradFill>
              <a:ln>
                <a:noFill/>
              </a:ln>
              <a:effectLst>
                <a:outerShdw dist="35921" dir="2700000" algn="ctr" rotWithShape="0">
                  <a:srgbClr val="000000"/>
                </a:outerShdw>
              </a:effectLst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2303" name="Oval 17"/>
              <p:cNvSpPr>
                <a:spLocks noChangeArrowheads="1"/>
              </p:cNvSpPr>
              <p:nvPr/>
            </p:nvSpPr>
            <p:spPr bwMode="gray">
              <a:xfrm>
                <a:off x="1973" y="1027"/>
                <a:ext cx="1905" cy="907"/>
              </a:xfrm>
              <a:prstGeom prst="ellipse">
                <a:avLst/>
              </a:prstGeom>
              <a:gradFill rotWithShape="1">
                <a:gsLst>
                  <a:gs pos="0">
                    <a:srgbClr val="9BC7F3"/>
                  </a:gs>
                  <a:gs pos="100000">
                    <a:srgbClr val="1D80E3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sp>
          <p:nvSpPr>
            <p:cNvPr id="12298" name="Oval 18"/>
            <p:cNvSpPr>
              <a:spLocks noChangeArrowheads="1"/>
            </p:cNvSpPr>
            <p:nvPr/>
          </p:nvSpPr>
          <p:spPr bwMode="gray">
            <a:xfrm>
              <a:off x="2086" y="1314"/>
              <a:ext cx="1691" cy="845"/>
            </a:xfrm>
            <a:prstGeom prst="ellipse">
              <a:avLst/>
            </a:prstGeom>
            <a:gradFill rotWithShape="1">
              <a:gsLst>
                <a:gs pos="0">
                  <a:srgbClr val="765E00"/>
                </a:gs>
                <a:gs pos="100000">
                  <a:srgbClr val="FFCC00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=""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12299" name="Oval 19"/>
            <p:cNvSpPr>
              <a:spLocks noChangeArrowheads="1"/>
            </p:cNvSpPr>
            <p:nvPr/>
          </p:nvSpPr>
          <p:spPr bwMode="gray">
            <a:xfrm>
              <a:off x="2108" y="1319"/>
              <a:ext cx="1650" cy="824"/>
            </a:xfrm>
            <a:prstGeom prst="ellipse">
              <a:avLst/>
            </a:prstGeom>
            <a:gradFill rotWithShape="1">
              <a:gsLst>
                <a:gs pos="0">
                  <a:srgbClr val="FFCC00">
                    <a:alpha val="0"/>
                  </a:srgbClr>
                </a:gs>
                <a:gs pos="100000">
                  <a:srgbClr val="FFEDA6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=""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12300" name="Oval 20"/>
            <p:cNvSpPr>
              <a:spLocks noChangeArrowheads="1"/>
            </p:cNvSpPr>
            <p:nvPr/>
          </p:nvSpPr>
          <p:spPr bwMode="gray">
            <a:xfrm>
              <a:off x="2125" y="1327"/>
              <a:ext cx="1570" cy="770"/>
            </a:xfrm>
            <a:prstGeom prst="ellipse">
              <a:avLst/>
            </a:prstGeom>
            <a:gradFill rotWithShape="1">
              <a:gsLst>
                <a:gs pos="0">
                  <a:srgbClr val="CAA200"/>
                </a:gs>
                <a:gs pos="100000">
                  <a:srgbClr val="FFCC00">
                    <a:alpha val="48000"/>
                  </a:srgb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=""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eaVert" wrap="none" anchor="ctr"/>
            <a:lstStyle/>
            <a:p>
              <a:endParaRPr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2301" name="Oval 21"/>
            <p:cNvSpPr>
              <a:spLocks noChangeArrowheads="1"/>
            </p:cNvSpPr>
            <p:nvPr/>
          </p:nvSpPr>
          <p:spPr bwMode="gray">
            <a:xfrm>
              <a:off x="2208" y="1344"/>
              <a:ext cx="1382" cy="624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100000">
                  <a:srgbClr val="FFCC00">
                    <a:alpha val="37999"/>
                  </a:srgb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=""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eaVert" wrap="none" anchor="ctr"/>
            <a:lstStyle/>
            <a:p>
              <a:endParaRPr lang="ru-RU"/>
            </a:p>
          </p:txBody>
        </p:sp>
      </p:grpSp>
      <p:sp>
        <p:nvSpPr>
          <p:cNvPr id="27" name="AutoShape 3"/>
          <p:cNvSpPr>
            <a:spLocks noChangeArrowheads="1"/>
          </p:cNvSpPr>
          <p:nvPr/>
        </p:nvSpPr>
        <p:spPr bwMode="auto">
          <a:xfrm>
            <a:off x="5014912" y="4433894"/>
            <a:ext cx="3877568" cy="2016125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FFFFFF"/>
              </a:gs>
              <a:gs pos="100000">
                <a:srgbClr val="99CCFF"/>
              </a:gs>
            </a:gsLst>
            <a:lin ang="2700000" scaled="1"/>
          </a:gradFill>
          <a:ln w="38100">
            <a:solidFill>
              <a:srgbClr val="FFFFFF"/>
            </a:solidFill>
            <a:round/>
            <a:headEnd/>
            <a:tailEnd/>
          </a:ln>
          <a:effectLst>
            <a:outerShdw dist="107763" dir="27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pPr algn="ctr"/>
            <a:r>
              <a:rPr lang="ru-RU" altLang="ru-RU" sz="20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Еңбек</a:t>
            </a:r>
            <a:r>
              <a:rPr lang="ru-RU" alt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0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нарығында</a:t>
            </a:r>
            <a:r>
              <a:rPr lang="ru-RU" altLang="ru-RU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altLang="ru-RU" sz="2000" b="1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altLang="ru-RU" sz="20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жоғары</a:t>
            </a:r>
            <a:r>
              <a:rPr lang="ru-RU" alt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0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сұранысқа</a:t>
            </a:r>
            <a:r>
              <a:rPr lang="ru-RU" altLang="ru-RU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0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ие</a:t>
            </a:r>
            <a:r>
              <a:rPr lang="ru-RU" altLang="ru-RU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endParaRPr lang="ru-RU" altLang="ru-RU" sz="2000" b="1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altLang="ru-RU" sz="20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бәсекеге</a:t>
            </a:r>
            <a:r>
              <a:rPr lang="ru-RU" alt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0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қабілетті</a:t>
            </a:r>
            <a:r>
              <a:rPr lang="ru-RU" altLang="ru-RU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altLang="ru-RU" sz="2000" b="1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altLang="ru-RU" sz="20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жұмысшы</a:t>
            </a:r>
            <a:r>
              <a:rPr lang="ru-RU" alt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0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мамандар</a:t>
            </a:r>
            <a:r>
              <a:rPr lang="ru-RU" alt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0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дайындау</a:t>
            </a:r>
            <a:r>
              <a:rPr lang="ru-RU" alt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0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AutoShape 6"/>
          <p:cNvSpPr>
            <a:spLocks noChangeArrowheads="1"/>
          </p:cNvSpPr>
          <p:nvPr/>
        </p:nvSpPr>
        <p:spPr bwMode="auto">
          <a:xfrm>
            <a:off x="5436096" y="1954213"/>
            <a:ext cx="3353892" cy="2016125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FFFFFF"/>
              </a:gs>
              <a:gs pos="100000">
                <a:srgbClr val="99CCFF"/>
              </a:gs>
            </a:gsLst>
            <a:lin ang="2700000" scaled="1"/>
          </a:gradFill>
          <a:ln w="38100">
            <a:solidFill>
              <a:srgbClr val="FFFFFF"/>
            </a:solidFill>
            <a:round/>
            <a:headEnd/>
            <a:tailEnd/>
          </a:ln>
          <a:effectLst>
            <a:outerShdw dist="107763" dir="27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pPr algn="ctr"/>
            <a:r>
              <a:rPr lang="kk-KZ" sz="2000" b="1" i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Болашақ жас </a:t>
            </a:r>
            <a:r>
              <a:rPr lang="kk-KZ" sz="2000" b="1" i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маманды </a:t>
            </a:r>
            <a:r>
              <a:rPr lang="kk-KZ" sz="2000" b="1" i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оқу </a:t>
            </a:r>
            <a:endParaRPr lang="kk-KZ" sz="2000" b="1" i="1" dirty="0" smtClean="0">
              <a:ln w="1905"/>
              <a:solidFill>
                <a:srgbClr val="00206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kk-KZ" sz="2000" b="1" i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орны </a:t>
            </a:r>
            <a:r>
              <a:rPr lang="kk-KZ" sz="2000" b="1" i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мен </a:t>
            </a:r>
            <a:endParaRPr lang="kk-KZ" sz="2000" b="1" i="1" dirty="0" smtClean="0">
              <a:ln w="1905"/>
              <a:solidFill>
                <a:srgbClr val="00206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kk-KZ" sz="2000" b="1" i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өндірісте </a:t>
            </a:r>
            <a:r>
              <a:rPr lang="kk-KZ" sz="2000" b="1" i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қатар оқыту</a:t>
            </a:r>
            <a:endParaRPr lang="ru-RU" sz="2000" b="1" i="1" dirty="0">
              <a:ln w="1905"/>
              <a:solidFill>
                <a:srgbClr val="00206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AutoShape 3"/>
          <p:cNvSpPr>
            <a:spLocks noChangeArrowheads="1"/>
          </p:cNvSpPr>
          <p:nvPr/>
        </p:nvSpPr>
        <p:spPr bwMode="auto">
          <a:xfrm>
            <a:off x="217541" y="1978026"/>
            <a:ext cx="3817194" cy="2016125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FFFFFF"/>
              </a:gs>
              <a:gs pos="100000">
                <a:srgbClr val="99CCFF"/>
              </a:gs>
            </a:gsLst>
            <a:lin ang="2700000" scaled="1"/>
          </a:gradFill>
          <a:ln w="38100">
            <a:solidFill>
              <a:srgbClr val="FFFFFF"/>
            </a:solidFill>
            <a:round/>
            <a:headEnd/>
            <a:tailEnd/>
          </a:ln>
          <a:effectLst>
            <a:outerShdw dist="107763" dir="27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pPr algn="ctr"/>
            <a:r>
              <a:rPr lang="en-US" sz="13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Кәсіпорын , кәсіпкерлік </a:t>
            </a:r>
          </a:p>
          <a:p>
            <a:pPr algn="ctr"/>
            <a:r>
              <a:rPr lang="kk-KZ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палатасы, </a:t>
            </a:r>
          </a:p>
          <a:p>
            <a:pPr algn="ctr"/>
            <a:r>
              <a:rPr lang="kk-KZ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оқу орынымен бірлесіп</a:t>
            </a:r>
          </a:p>
          <a:p>
            <a:pPr algn="ctr"/>
            <a:r>
              <a:rPr lang="kk-KZ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әлеуметтік  серіктестік </a:t>
            </a:r>
          </a:p>
          <a:p>
            <a:pPr algn="ctr"/>
            <a:r>
              <a:rPr lang="kk-KZ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орнату</a:t>
            </a:r>
            <a:endParaRPr lang="ru-RU" sz="2000" b="1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3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295" name="Прямоугольник 29"/>
          <p:cNvSpPr>
            <a:spLocks noChangeArrowheads="1"/>
          </p:cNvSpPr>
          <p:nvPr/>
        </p:nvSpPr>
        <p:spPr bwMode="auto">
          <a:xfrm>
            <a:off x="3275856" y="476250"/>
            <a:ext cx="2518174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kk-KZ" sz="28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Жобаның міндеттері</a:t>
            </a:r>
            <a:endParaRPr lang="ru-RU" sz="2800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AutoShape 3"/>
          <p:cNvSpPr>
            <a:spLocks noChangeArrowheads="1"/>
          </p:cNvSpPr>
          <p:nvPr/>
        </p:nvSpPr>
        <p:spPr bwMode="auto">
          <a:xfrm>
            <a:off x="611560" y="4418636"/>
            <a:ext cx="3871438" cy="2016125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FFFFFF"/>
              </a:gs>
              <a:gs pos="100000">
                <a:srgbClr val="99CCFF"/>
              </a:gs>
            </a:gsLst>
            <a:lin ang="2700000" scaled="1"/>
          </a:gradFill>
          <a:ln w="38100">
            <a:solidFill>
              <a:srgbClr val="FFFFFF"/>
            </a:solidFill>
            <a:round/>
            <a:headEnd/>
            <a:tailEnd/>
          </a:ln>
          <a:effectLst>
            <a:outerShdw dist="107763" dir="27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pPr algn="ctr"/>
            <a:r>
              <a:rPr lang="kk-KZ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Дуалды білім беруде</a:t>
            </a:r>
          </a:p>
          <a:p>
            <a:pPr algn="ctr"/>
            <a:r>
              <a:rPr lang="kk-KZ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жаңа </a:t>
            </a:r>
            <a:r>
              <a:rPr lang="kk-KZ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оқу бағдарламаларын </a:t>
            </a:r>
            <a:endParaRPr lang="kk-KZ" sz="2000" b="1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әзірлеу</a:t>
            </a:r>
            <a:endParaRPr lang="ru-RU" sz="20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84020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27" grpId="0" animBg="1"/>
      <p:bldP spid="28" grpId="0" animBg="1"/>
      <p:bldP spid="29" grpId="0" animBg="1"/>
      <p:bldP spid="1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 algn="ctr">
              <a:buNone/>
            </a:pPr>
            <a:r>
              <a:rPr lang="kk-KZ" sz="5400" i="1" dirty="0">
                <a:solidFill>
                  <a:srgbClr val="FFFF00"/>
                </a:solidFill>
              </a:rPr>
              <a:t>Дуалды білім беру -</a:t>
            </a:r>
            <a:r>
              <a:rPr lang="kk-KZ" sz="5400" i="1" dirty="0" smtClean="0">
                <a:solidFill>
                  <a:srgbClr val="FFFF00"/>
                </a:solidFill>
              </a:rPr>
              <a:t> </a:t>
            </a:r>
            <a:r>
              <a:rPr lang="kk-KZ" sz="5400" i="1" dirty="0">
                <a:solidFill>
                  <a:srgbClr val="FFFF00"/>
                </a:solidFill>
              </a:rPr>
              <a:t>ол </a:t>
            </a:r>
            <a:r>
              <a:rPr lang="kk-KZ" sz="5400" i="1" dirty="0" smtClean="0">
                <a:solidFill>
                  <a:srgbClr val="FFFF00"/>
                </a:solidFill>
              </a:rPr>
              <a:t> </a:t>
            </a:r>
            <a:r>
              <a:rPr lang="kk-KZ" sz="5400" i="1" dirty="0">
                <a:solidFill>
                  <a:srgbClr val="FFFF00"/>
                </a:solidFill>
              </a:rPr>
              <a:t>техникалық-кәсіптік оқу орындарының жұмыс беруші жеке сектордағы өндіріс, шаруашылық мекемелерімен серіктестік ретінде бірлесе отырып, нарық заманында бәсекелестікке төтеп бере алатын, жаңа инновациялық-технологиялық бағдарламаларды меңгеруге дайын жұмысшы мамандарын даярлау </a:t>
            </a:r>
            <a:endParaRPr lang="kk-KZ" sz="5400" b="1" i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035341" y="692696"/>
            <a:ext cx="5777019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kk-KZ" sz="3600" b="1" cap="none" spc="0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Дуалды білім беру  </a:t>
            </a:r>
            <a:endParaRPr lang="ru-RU" sz="3600" b="1" cap="none" spc="0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组合 19"/>
          <p:cNvGrpSpPr/>
          <p:nvPr/>
        </p:nvGrpSpPr>
        <p:grpSpPr>
          <a:xfrm>
            <a:off x="506511" y="257053"/>
            <a:ext cx="8157123" cy="6006228"/>
            <a:chOff x="342882" y="418866"/>
            <a:chExt cx="6117842" cy="5123218"/>
          </a:xfrm>
        </p:grpSpPr>
        <p:sp>
          <p:nvSpPr>
            <p:cNvPr id="72732" name="AutoShape 28"/>
            <p:cNvSpPr>
              <a:spLocks noChangeArrowheads="1"/>
            </p:cNvSpPr>
            <p:nvPr/>
          </p:nvSpPr>
          <p:spPr bwMode="auto">
            <a:xfrm>
              <a:off x="1214421" y="418866"/>
              <a:ext cx="5022890" cy="876715"/>
            </a:xfrm>
            <a:prstGeom prst="bevel">
              <a:avLst>
                <a:gd name="adj" fmla="val 12500"/>
              </a:avLst>
            </a:pr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r>
                <a:rPr lang="kk-KZ" altLang="ru-RU" sz="2400" b="1" dirty="0" smtClean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Дуалды білім беруді жүзеге асыру кезеңдері</a:t>
              </a:r>
              <a:endParaRPr lang="ru-RU" altLang="ru-RU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72733" name="Rectangle 29"/>
            <p:cNvSpPr>
              <a:spLocks noChangeArrowheads="1"/>
            </p:cNvSpPr>
            <p:nvPr/>
          </p:nvSpPr>
          <p:spPr bwMode="auto">
            <a:xfrm>
              <a:off x="379883" y="1549347"/>
              <a:ext cx="2557484" cy="1330435"/>
            </a:xfrm>
            <a:prstGeom prst="rect">
              <a:avLst/>
            </a:prstGeom>
            <a:ln/>
            <a:extLst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/>
              <a:r>
                <a:rPr lang="kk-KZ" altLang="ru-RU" sz="2400" b="1" dirty="0" smtClean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Дайындық кезеңі</a:t>
              </a:r>
              <a:endParaRPr lang="ru-RU" altLang="ru-RU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72738" name="Rectangle 34"/>
            <p:cNvSpPr>
              <a:spLocks noChangeArrowheads="1"/>
            </p:cNvSpPr>
            <p:nvPr/>
          </p:nvSpPr>
          <p:spPr bwMode="auto">
            <a:xfrm>
              <a:off x="3857628" y="4429130"/>
              <a:ext cx="2571768" cy="1112954"/>
            </a:xfrm>
            <a:prstGeom prst="rect">
              <a:avLst/>
            </a:prstGeom>
            <a:ln/>
            <a:extLst/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ru-RU" altLang="ru-RU" sz="1600" b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72741" name="Rectangle 37"/>
            <p:cNvSpPr>
              <a:spLocks noChangeArrowheads="1"/>
            </p:cNvSpPr>
            <p:nvPr/>
          </p:nvSpPr>
          <p:spPr bwMode="auto">
            <a:xfrm>
              <a:off x="3857628" y="3290890"/>
              <a:ext cx="2571768" cy="1090615"/>
            </a:xfrm>
            <a:prstGeom prst="rect">
              <a:avLst/>
            </a:prstGeom>
            <a:ln/>
            <a:extLst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l"/>
              <a:r>
                <a:rPr lang="sr-Cyrl-CS" altLang="ru-RU" sz="1600" b="1" dirty="0">
                  <a:solidFill>
                    <a:schemeClr val="tx1"/>
                  </a:solidFill>
                </a:rPr>
                <a:t>  </a:t>
              </a:r>
              <a:endParaRPr lang="sr-Cyrl-CS" altLang="ru-RU" sz="1600" b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72742" name="Rectangle 38"/>
            <p:cNvSpPr>
              <a:spLocks noChangeArrowheads="1"/>
            </p:cNvSpPr>
            <p:nvPr/>
          </p:nvSpPr>
          <p:spPr bwMode="auto">
            <a:xfrm>
              <a:off x="3888956" y="1555708"/>
              <a:ext cx="2571768" cy="1343117"/>
            </a:xfrm>
            <a:prstGeom prst="rect">
              <a:avLst/>
            </a:prstGeom>
            <a:ln/>
            <a:extLst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/>
              <a:r>
                <a:rPr lang="kk-KZ" altLang="ru-RU" sz="2000" b="1" dirty="0" smtClean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Нормативтік құжаттарды, </a:t>
              </a:r>
            </a:p>
            <a:p>
              <a:pPr algn="ctr"/>
              <a:r>
                <a:rPr lang="kk-KZ" altLang="ru-RU" sz="2000" b="1" dirty="0" smtClean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оқу бағдарламаларын,  </a:t>
              </a:r>
            </a:p>
            <a:p>
              <a:pPr algn="ctr"/>
              <a:r>
                <a:rPr lang="kk-KZ" altLang="ru-RU" sz="2000" b="1" dirty="0" smtClean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оқу кестесін, базаны әзірлеу</a:t>
              </a:r>
              <a:endParaRPr lang="ru-RU" altLang="ru-RU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72743" name="Rectangle 39"/>
            <p:cNvSpPr>
              <a:spLocks noChangeArrowheads="1"/>
            </p:cNvSpPr>
            <p:nvPr/>
          </p:nvSpPr>
          <p:spPr bwMode="auto">
            <a:xfrm>
              <a:off x="389313" y="3085216"/>
              <a:ext cx="2557484" cy="961339"/>
            </a:xfrm>
            <a:prstGeom prst="rect">
              <a:avLst/>
            </a:prstGeom>
            <a:ln/>
            <a:extLst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/>
              <a:r>
                <a:rPr lang="kk-KZ" altLang="ru-RU" sz="2400" b="1" dirty="0" smtClean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Енгізу  кезеңі</a:t>
              </a:r>
              <a:endParaRPr lang="ru-RU" altLang="ru-RU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72744" name="Rectangle 40"/>
            <p:cNvSpPr>
              <a:spLocks noChangeArrowheads="1"/>
            </p:cNvSpPr>
            <p:nvPr/>
          </p:nvSpPr>
          <p:spPr bwMode="auto">
            <a:xfrm>
              <a:off x="342882" y="4381505"/>
              <a:ext cx="2571768" cy="1160579"/>
            </a:xfrm>
            <a:prstGeom prst="rect">
              <a:avLst/>
            </a:prstGeom>
            <a:ln/>
            <a:extLst/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/>
              <a:r>
                <a:rPr lang="kk-KZ" altLang="ru-RU" sz="2400" b="1" dirty="0" smtClean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Қорытынды  кезеңі</a:t>
              </a:r>
            </a:p>
          </p:txBody>
        </p:sp>
        <p:sp>
          <p:nvSpPr>
            <p:cNvPr id="8229" name="Line 41"/>
            <p:cNvSpPr>
              <a:spLocks noChangeShapeType="1"/>
            </p:cNvSpPr>
            <p:nvPr/>
          </p:nvSpPr>
          <p:spPr bwMode="auto">
            <a:xfrm flipH="1">
              <a:off x="3161110" y="2227267"/>
              <a:ext cx="39290" cy="3130551"/>
            </a:xfrm>
            <a:prstGeom prst="line">
              <a:avLst/>
            </a:prstGeom>
            <a:noFill/>
            <a:ln w="57150" cmpd="thickThin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30" name="Line 43"/>
            <p:cNvSpPr>
              <a:spLocks noChangeShapeType="1"/>
            </p:cNvSpPr>
            <p:nvPr/>
          </p:nvSpPr>
          <p:spPr bwMode="auto">
            <a:xfrm flipH="1">
              <a:off x="2946797" y="4786321"/>
              <a:ext cx="22860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31" name="Line 46"/>
            <p:cNvSpPr>
              <a:spLocks noChangeShapeType="1"/>
            </p:cNvSpPr>
            <p:nvPr/>
          </p:nvSpPr>
          <p:spPr bwMode="auto">
            <a:xfrm flipH="1">
              <a:off x="2914650" y="3738571"/>
              <a:ext cx="22860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32" name="Line 47"/>
            <p:cNvSpPr>
              <a:spLocks noChangeShapeType="1"/>
            </p:cNvSpPr>
            <p:nvPr/>
          </p:nvSpPr>
          <p:spPr bwMode="auto">
            <a:xfrm flipH="1">
              <a:off x="2914650" y="2830521"/>
              <a:ext cx="22860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33" name="Line 48"/>
            <p:cNvSpPr>
              <a:spLocks noChangeShapeType="1"/>
            </p:cNvSpPr>
            <p:nvPr/>
          </p:nvSpPr>
          <p:spPr bwMode="auto">
            <a:xfrm flipH="1">
              <a:off x="3632122" y="2214564"/>
              <a:ext cx="45719" cy="3143253"/>
            </a:xfrm>
            <a:prstGeom prst="line">
              <a:avLst/>
            </a:prstGeom>
            <a:noFill/>
            <a:ln w="57150" cmpd="thickThin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34" name="Line 52"/>
            <p:cNvSpPr>
              <a:spLocks noChangeShapeType="1"/>
            </p:cNvSpPr>
            <p:nvPr/>
          </p:nvSpPr>
          <p:spPr bwMode="auto">
            <a:xfrm>
              <a:off x="3643314" y="4786319"/>
              <a:ext cx="22860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35" name="Line 54"/>
            <p:cNvSpPr>
              <a:spLocks noChangeShapeType="1"/>
            </p:cNvSpPr>
            <p:nvPr/>
          </p:nvSpPr>
          <p:spPr bwMode="auto">
            <a:xfrm>
              <a:off x="3643314" y="3748087"/>
              <a:ext cx="22860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36" name="Line 55"/>
            <p:cNvSpPr>
              <a:spLocks noChangeShapeType="1"/>
            </p:cNvSpPr>
            <p:nvPr/>
          </p:nvSpPr>
          <p:spPr bwMode="auto">
            <a:xfrm>
              <a:off x="3657600" y="2830521"/>
              <a:ext cx="22860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" name="Прямоугольник 1"/>
          <p:cNvSpPr/>
          <p:nvPr/>
        </p:nvSpPr>
        <p:spPr>
          <a:xfrm>
            <a:off x="5179185" y="3677962"/>
            <a:ext cx="331692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b="1" dirty="0" smtClean="0">
                <a:solidFill>
                  <a:srgbClr val="FF0000"/>
                </a:solidFill>
              </a:rPr>
              <a:t>-кәсіби </a:t>
            </a:r>
            <a:r>
              <a:rPr lang="kk-KZ" b="1" dirty="0">
                <a:solidFill>
                  <a:srgbClr val="FF0000"/>
                </a:solidFill>
              </a:rPr>
              <a:t>– бағдар ,</a:t>
            </a:r>
            <a:endParaRPr lang="ru-RU" b="1" dirty="0">
              <a:solidFill>
                <a:srgbClr val="FF0000"/>
              </a:solidFill>
            </a:endParaRPr>
          </a:p>
          <a:p>
            <a:pPr algn="ctr"/>
            <a:r>
              <a:rPr lang="kk-KZ" b="1" dirty="0">
                <a:solidFill>
                  <a:srgbClr val="FF0000"/>
                </a:solidFill>
              </a:rPr>
              <a:t>-     оқу – теориялық ,</a:t>
            </a:r>
            <a:endParaRPr lang="ru-RU" b="1" dirty="0">
              <a:solidFill>
                <a:srgbClr val="FF0000"/>
              </a:solidFill>
            </a:endParaRPr>
          </a:p>
          <a:p>
            <a:pPr algn="ctr"/>
            <a:r>
              <a:rPr lang="ru-RU" b="1" dirty="0">
                <a:solidFill>
                  <a:srgbClr val="FF0000"/>
                </a:solidFill>
              </a:rPr>
              <a:t>-     </a:t>
            </a:r>
            <a:r>
              <a:rPr lang="kk-KZ" b="1" dirty="0">
                <a:solidFill>
                  <a:srgbClr val="FF0000"/>
                </a:solidFill>
              </a:rPr>
              <a:t>кәсіби – практикалық </a:t>
            </a:r>
            <a:r>
              <a:rPr lang="kk-KZ" b="1" dirty="0" smtClean="0">
                <a:solidFill>
                  <a:srgbClr val="FF0000"/>
                </a:solidFill>
              </a:rPr>
              <a:t>қызметі жүзеге асыру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796136" y="5097486"/>
            <a:ext cx="252027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b="1" dirty="0">
                <a:solidFill>
                  <a:srgbClr val="FF0000"/>
                </a:solidFill>
              </a:rPr>
              <a:t>Дуалды оқыту жүйесін </a:t>
            </a:r>
            <a:r>
              <a:rPr lang="kk-KZ" b="1" dirty="0" smtClean="0">
                <a:solidFill>
                  <a:srgbClr val="FF0000"/>
                </a:solidFill>
              </a:rPr>
              <a:t>ің </a:t>
            </a:r>
            <a:r>
              <a:rPr lang="kk-KZ" b="1" dirty="0">
                <a:solidFill>
                  <a:srgbClr val="FF0000"/>
                </a:solidFill>
              </a:rPr>
              <a:t>нәтижелерін талдау және </a:t>
            </a:r>
            <a:r>
              <a:rPr lang="kk-KZ" b="1" dirty="0" smtClean="0">
                <a:solidFill>
                  <a:srgbClr val="FF0000"/>
                </a:solidFill>
              </a:rPr>
              <a:t>жалпылау</a:t>
            </a:r>
            <a:r>
              <a:rPr lang="ru-RU" b="1" dirty="0">
                <a:solidFill>
                  <a:srgbClr val="FF0000"/>
                </a:solidFill>
              </a:rPr>
              <a:t>.</a:t>
            </a:r>
          </a:p>
        </p:txBody>
      </p:sp>
    </p:spTree>
    <p:extLst>
      <p:ext uri="{BB962C8B-B14F-4D97-AF65-F5344CB8AC3E}">
        <p14:creationId xmlns="" xmlns:p14="http://schemas.microsoft.com/office/powerpoint/2010/main" val="2100626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AutoShape 5"/>
          <p:cNvSpPr>
            <a:spLocks noChangeArrowheads="1"/>
          </p:cNvSpPr>
          <p:nvPr/>
        </p:nvSpPr>
        <p:spPr bwMode="auto">
          <a:xfrm>
            <a:off x="0" y="152400"/>
            <a:ext cx="2743200" cy="2743200"/>
          </a:xfrm>
          <a:prstGeom prst="flowChartPreparation">
            <a:avLst/>
          </a:prstGeom>
          <a:gradFill rotWithShape="1">
            <a:gsLst>
              <a:gs pos="0">
                <a:srgbClr val="FF00FF"/>
              </a:gs>
              <a:gs pos="100000">
                <a:srgbClr val="FFFF99"/>
              </a:gs>
            </a:gsLst>
            <a:path path="shape">
              <a:fillToRect l="50000" t="50000" r="50000" b="50000"/>
            </a:path>
          </a:gra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FF00FF"/>
            </a:extrusionClr>
          </a:sp3d>
        </p:spPr>
        <p:txBody>
          <a:bodyPr anchor="ctr">
            <a:flatTx/>
          </a:bodyPr>
          <a:lstStyle>
            <a:lvl1pPr eaLnBrk="0" hangingPunct="0">
              <a:defRPr>
                <a:solidFill>
                  <a:schemeClr val="tx1"/>
                </a:solidFill>
                <a:latin typeface="Monotype Corsiva" pitchFamily="66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Monotype Corsiva" pitchFamily="66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Monotype Corsiva" pitchFamily="66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Monotype Corsiva" pitchFamily="66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Monotype Corsiva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onotype Corsiva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onotype Corsiva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onotype Corsiva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onotype Corsiva" pitchFamily="66" charset="0"/>
              </a:defRPr>
            </a:lvl9pPr>
          </a:lstStyle>
          <a:p>
            <a:pPr algn="ctr" eaLnBrk="1" hangingPunct="1"/>
            <a:r>
              <a:rPr lang="kk-KZ" altLang="ru-RU" sz="2400" dirty="0" smtClean="0">
                <a:solidFill>
                  <a:srgbClr val="0000FF"/>
                </a:solidFill>
              </a:rPr>
              <a:t>ТжКБ беруде Дуалды білім беру жүйесінің бағыттары </a:t>
            </a:r>
            <a:endParaRPr lang="ru-RU" altLang="ru-RU" sz="2400" dirty="0">
              <a:solidFill>
                <a:srgbClr val="0000FF"/>
              </a:solidFill>
            </a:endParaRPr>
          </a:p>
        </p:txBody>
      </p:sp>
      <p:sp>
        <p:nvSpPr>
          <p:cNvPr id="12291" name="AutoShape 9"/>
          <p:cNvSpPr>
            <a:spLocks noChangeArrowheads="1"/>
          </p:cNvSpPr>
          <p:nvPr/>
        </p:nvSpPr>
        <p:spPr bwMode="auto">
          <a:xfrm>
            <a:off x="1810324" y="4082307"/>
            <a:ext cx="4971475" cy="2438400"/>
          </a:xfrm>
          <a:prstGeom prst="diamond">
            <a:avLst/>
          </a:prstGeom>
          <a:gradFill rotWithShape="1">
            <a:gsLst>
              <a:gs pos="0">
                <a:srgbClr val="FFFF00"/>
              </a:gs>
              <a:gs pos="100000">
                <a:srgbClr val="FF6600"/>
              </a:gs>
            </a:gsLst>
            <a:path path="shape">
              <a:fillToRect l="50000" t="50000" r="50000" b="50000"/>
            </a:path>
          </a:gra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FFFF00"/>
            </a:extrusionClr>
          </a:sp3d>
        </p:spPr>
        <p:txBody>
          <a:bodyPr anchor="ctr">
            <a:flatTx/>
          </a:bodyPr>
          <a:lstStyle>
            <a:lvl1pPr eaLnBrk="0" hangingPunct="0">
              <a:defRPr>
                <a:solidFill>
                  <a:schemeClr val="tx1"/>
                </a:solidFill>
                <a:latin typeface="Monotype Corsiva" pitchFamily="66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Monotype Corsiva" pitchFamily="66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Monotype Corsiva" pitchFamily="66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Monotype Corsiva" pitchFamily="66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Monotype Corsiva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onotype Corsiva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onotype Corsiva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onotype Corsiva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onotype Corsiva" pitchFamily="66" charset="0"/>
              </a:defRPr>
            </a:lvl9pPr>
          </a:lstStyle>
          <a:p>
            <a:pPr algn="ctr" eaLnBrk="1" hangingPunct="1"/>
            <a:r>
              <a:rPr lang="ru-RU" sz="2400" b="1" dirty="0" err="1"/>
              <a:t>Б</a:t>
            </a:r>
            <a:r>
              <a:rPr lang="ru-RU" sz="2400" b="1" dirty="0" err="1" smtClean="0"/>
              <a:t>әсекеге</a:t>
            </a:r>
            <a:r>
              <a:rPr lang="ru-RU" sz="2400" b="1" dirty="0" smtClean="0"/>
              <a:t> </a:t>
            </a:r>
            <a:r>
              <a:rPr lang="ru-RU" sz="2400" b="1" dirty="0" err="1"/>
              <a:t>қабілетті</a:t>
            </a:r>
            <a:r>
              <a:rPr lang="ru-RU" sz="2400" b="1" dirty="0"/>
              <a:t> </a:t>
            </a:r>
            <a:r>
              <a:rPr lang="ru-RU" sz="2400" b="1" dirty="0" err="1"/>
              <a:t>маман</a:t>
            </a:r>
            <a:r>
              <a:rPr lang="ru-RU" sz="2400" b="1" dirty="0"/>
              <a:t> </a:t>
            </a:r>
            <a:r>
              <a:rPr lang="ru-RU" sz="2400" b="1" dirty="0" err="1"/>
              <a:t>дайындау</a:t>
            </a:r>
            <a:r>
              <a:rPr lang="ru-RU" sz="2400" b="1" dirty="0"/>
              <a:t> </a:t>
            </a:r>
            <a:r>
              <a:rPr lang="ru-RU" sz="2400" b="1" dirty="0" err="1"/>
              <a:t>үшін</a:t>
            </a:r>
            <a:r>
              <a:rPr lang="ru-RU" sz="2400" b="1" dirty="0"/>
              <a:t> </a:t>
            </a:r>
            <a:r>
              <a:rPr lang="ru-RU" sz="2400" b="1" dirty="0" err="1"/>
              <a:t>инновациялық</a:t>
            </a:r>
            <a:r>
              <a:rPr lang="ru-RU" sz="2400" b="1" dirty="0"/>
              <a:t> </a:t>
            </a:r>
            <a:r>
              <a:rPr lang="ru-RU" sz="2400" b="1" dirty="0" err="1"/>
              <a:t>технологияларды</a:t>
            </a:r>
            <a:r>
              <a:rPr lang="ru-RU" sz="2400" b="1" dirty="0"/>
              <a:t> </a:t>
            </a:r>
            <a:r>
              <a:rPr lang="ru-RU" sz="2400" b="1" dirty="0" err="1"/>
              <a:t>қолдану</a:t>
            </a:r>
            <a:r>
              <a:rPr lang="ru-RU" sz="2400" b="1" dirty="0"/>
              <a:t>.</a:t>
            </a:r>
            <a:endParaRPr lang="ru-RU" altLang="ru-RU" sz="2400" dirty="0"/>
          </a:p>
        </p:txBody>
      </p:sp>
      <p:sp>
        <p:nvSpPr>
          <p:cNvPr id="12292" name="AutoShape 11"/>
          <p:cNvSpPr>
            <a:spLocks noChangeArrowheads="1"/>
          </p:cNvSpPr>
          <p:nvPr/>
        </p:nvSpPr>
        <p:spPr bwMode="auto">
          <a:xfrm>
            <a:off x="3969590" y="2276764"/>
            <a:ext cx="5181600" cy="2209800"/>
          </a:xfrm>
          <a:prstGeom prst="diamond">
            <a:avLst/>
          </a:prstGeom>
          <a:gradFill rotWithShape="1">
            <a:gsLst>
              <a:gs pos="0">
                <a:srgbClr val="FFFF00"/>
              </a:gs>
              <a:gs pos="100000">
                <a:srgbClr val="FF6600"/>
              </a:gs>
            </a:gsLst>
            <a:path path="shape">
              <a:fillToRect l="50000" t="50000" r="50000" b="50000"/>
            </a:path>
          </a:gra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FFFF00"/>
            </a:extrusionClr>
          </a:sp3d>
        </p:spPr>
        <p:txBody>
          <a:bodyPr anchor="ctr">
            <a:flatTx/>
          </a:bodyPr>
          <a:lstStyle>
            <a:lvl1pPr eaLnBrk="0" hangingPunct="0">
              <a:defRPr>
                <a:solidFill>
                  <a:schemeClr val="tx1"/>
                </a:solidFill>
                <a:latin typeface="Monotype Corsiva" pitchFamily="66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Monotype Corsiva" pitchFamily="66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Monotype Corsiva" pitchFamily="66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Monotype Corsiva" pitchFamily="66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Monotype Corsiva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onotype Corsiva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onotype Corsiva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onotype Corsiva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onotype Corsiva" pitchFamily="66" charset="0"/>
              </a:defRPr>
            </a:lvl9pPr>
          </a:lstStyle>
          <a:p>
            <a:pPr algn="ctr" eaLnBrk="1" hangingPunct="1"/>
            <a:r>
              <a:rPr lang="ru-RU" sz="2400" b="1" dirty="0" err="1"/>
              <a:t>К</a:t>
            </a:r>
            <a:r>
              <a:rPr lang="ru-RU" sz="2400" b="1" dirty="0" err="1" smtClean="0"/>
              <a:t>әсіптік</a:t>
            </a:r>
            <a:r>
              <a:rPr lang="ru-RU" sz="2400" b="1" dirty="0" smtClean="0"/>
              <a:t> </a:t>
            </a:r>
            <a:r>
              <a:rPr lang="ru-RU" sz="2400" b="1" dirty="0" err="1"/>
              <a:t>оқытудың</a:t>
            </a:r>
            <a:r>
              <a:rPr lang="ru-RU" sz="2400" b="1" dirty="0"/>
              <a:t> </a:t>
            </a:r>
            <a:r>
              <a:rPr lang="ru-RU" sz="2400" b="1" dirty="0" err="1"/>
              <a:t>дуалды</a:t>
            </a:r>
            <a:r>
              <a:rPr lang="ru-RU" sz="2400" b="1" dirty="0"/>
              <a:t> </a:t>
            </a:r>
            <a:r>
              <a:rPr lang="ru-RU" sz="2400" b="1" dirty="0" err="1"/>
              <a:t>жүйесін</a:t>
            </a:r>
            <a:r>
              <a:rPr lang="ru-RU" sz="2400" b="1" dirty="0"/>
              <a:t> </a:t>
            </a:r>
            <a:r>
              <a:rPr lang="ru-RU" sz="2400" b="1" dirty="0" err="1"/>
              <a:t>енгізу</a:t>
            </a:r>
            <a:r>
              <a:rPr lang="ru-RU" sz="2400" b="1" dirty="0"/>
              <a:t> </a:t>
            </a:r>
            <a:r>
              <a:rPr lang="ru-RU" sz="2400" b="1" dirty="0" err="1"/>
              <a:t>арқылы</a:t>
            </a:r>
            <a:r>
              <a:rPr lang="ru-RU" sz="2400" b="1" dirty="0"/>
              <a:t> </a:t>
            </a:r>
            <a:r>
              <a:rPr lang="ru-RU" sz="2400" b="1" dirty="0" err="1"/>
              <a:t>әлеуметтік</a:t>
            </a:r>
            <a:r>
              <a:rPr lang="ru-RU" sz="2400" b="1" dirty="0"/>
              <a:t> </a:t>
            </a:r>
            <a:r>
              <a:rPr lang="ru-RU" sz="2400" b="1" dirty="0" err="1"/>
              <a:t>әріптестікті</a:t>
            </a:r>
            <a:r>
              <a:rPr lang="ru-RU" sz="2400" b="1" dirty="0"/>
              <a:t> </a:t>
            </a:r>
            <a:r>
              <a:rPr lang="ru-RU" sz="2400" b="1" dirty="0" err="1"/>
              <a:t>дамыту</a:t>
            </a:r>
            <a:endParaRPr lang="ru-RU" altLang="ru-RU" sz="2400" dirty="0"/>
          </a:p>
        </p:txBody>
      </p:sp>
      <p:sp>
        <p:nvSpPr>
          <p:cNvPr id="12293" name="AutoShape 4"/>
          <p:cNvSpPr>
            <a:spLocks noChangeArrowheads="1"/>
          </p:cNvSpPr>
          <p:nvPr/>
        </p:nvSpPr>
        <p:spPr bwMode="auto">
          <a:xfrm>
            <a:off x="3923928" y="3200"/>
            <a:ext cx="4648200" cy="2209800"/>
          </a:xfrm>
          <a:prstGeom prst="diamond">
            <a:avLst/>
          </a:prstGeom>
          <a:gradFill rotWithShape="1">
            <a:gsLst>
              <a:gs pos="0">
                <a:srgbClr val="FFFF00"/>
              </a:gs>
              <a:gs pos="100000">
                <a:srgbClr val="FF6600"/>
              </a:gs>
            </a:gsLst>
            <a:path path="shape">
              <a:fillToRect l="50000" t="50000" r="50000" b="50000"/>
            </a:path>
          </a:gra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FFFF00"/>
            </a:extrusionClr>
          </a:sp3d>
        </p:spPr>
        <p:txBody>
          <a:bodyPr anchor="ctr">
            <a:flatTx/>
          </a:bodyPr>
          <a:lstStyle>
            <a:lvl1pPr eaLnBrk="0" hangingPunct="0">
              <a:defRPr>
                <a:solidFill>
                  <a:schemeClr val="tx1"/>
                </a:solidFill>
                <a:latin typeface="Monotype Corsiva" pitchFamily="66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Monotype Corsiva" pitchFamily="66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Monotype Corsiva" pitchFamily="66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Monotype Corsiva" pitchFamily="66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Monotype Corsiva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onotype Corsiva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onotype Corsiva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onotype Corsiva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onotype Corsiva" pitchFamily="66" charset="0"/>
              </a:defRPr>
            </a:lvl9pPr>
          </a:lstStyle>
          <a:p>
            <a:pPr algn="ctr" eaLnBrk="1" hangingPunct="1"/>
            <a:r>
              <a:rPr lang="ru-RU" sz="2400" b="1" dirty="0" err="1" smtClean="0"/>
              <a:t>Колледждің</a:t>
            </a:r>
            <a:r>
              <a:rPr lang="ru-RU" sz="2400" b="1" dirty="0" smtClean="0"/>
              <a:t> </a:t>
            </a:r>
            <a:r>
              <a:rPr lang="ru-RU" sz="2400" b="1" dirty="0" err="1"/>
              <a:t>материалдық-техникалық</a:t>
            </a:r>
            <a:r>
              <a:rPr lang="ru-RU" sz="2400" b="1" dirty="0"/>
              <a:t> </a:t>
            </a:r>
            <a:r>
              <a:rPr lang="ru-RU" sz="2400" b="1" dirty="0" err="1"/>
              <a:t>базасын</a:t>
            </a:r>
            <a:r>
              <a:rPr lang="ru-RU" sz="2400" b="1" dirty="0"/>
              <a:t> </a:t>
            </a:r>
            <a:r>
              <a:rPr lang="ru-RU" sz="2400" b="1" dirty="0" err="1"/>
              <a:t>жаңғырту</a:t>
            </a:r>
            <a:r>
              <a:rPr lang="ru-RU" sz="2400" b="1" dirty="0"/>
              <a:t>.</a:t>
            </a:r>
            <a:endParaRPr lang="ru-RU" altLang="ru-RU" sz="2400" dirty="0"/>
          </a:p>
        </p:txBody>
      </p:sp>
      <p:sp>
        <p:nvSpPr>
          <p:cNvPr id="12294" name="AutoShape 12"/>
          <p:cNvSpPr>
            <a:spLocks noChangeArrowheads="1"/>
          </p:cNvSpPr>
          <p:nvPr/>
        </p:nvSpPr>
        <p:spPr bwMode="auto">
          <a:xfrm rot="-4644760">
            <a:off x="3429000" y="304800"/>
            <a:ext cx="609600" cy="1981200"/>
          </a:xfrm>
          <a:prstGeom prst="curvedRightArrow">
            <a:avLst>
              <a:gd name="adj1" fmla="val 65000"/>
              <a:gd name="adj2" fmla="val 130000"/>
              <a:gd name="adj3" fmla="val 33333"/>
            </a:avLst>
          </a:prstGeom>
          <a:gradFill rotWithShape="1">
            <a:gsLst>
              <a:gs pos="0">
                <a:srgbClr val="FF00FF"/>
              </a:gs>
              <a:gs pos="50000">
                <a:srgbClr val="FFFF00"/>
              </a:gs>
              <a:gs pos="100000">
                <a:srgbClr val="FF00FF"/>
              </a:gs>
            </a:gsLst>
            <a:lin ang="5400000" scaled="1"/>
          </a:gradFill>
          <a:ln w="9525">
            <a:solidFill>
              <a:srgbClr val="3366FF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Monotype Corsiva" pitchFamily="66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Monotype Corsiva" pitchFamily="66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Monotype Corsiva" pitchFamily="66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Monotype Corsiva" pitchFamily="66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Monotype Corsiva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onotype Corsiva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onotype Corsiva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onotype Corsiva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onotype Corsiva" pitchFamily="66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2295" name="AutoShape 13"/>
          <p:cNvSpPr>
            <a:spLocks noChangeArrowheads="1"/>
          </p:cNvSpPr>
          <p:nvPr/>
        </p:nvSpPr>
        <p:spPr bwMode="auto">
          <a:xfrm rot="-3248115">
            <a:off x="2781300" y="2171700"/>
            <a:ext cx="838200" cy="1981200"/>
          </a:xfrm>
          <a:prstGeom prst="curvedRightArrow">
            <a:avLst>
              <a:gd name="adj1" fmla="val 44778"/>
              <a:gd name="adj2" fmla="val 103956"/>
              <a:gd name="adj3" fmla="val 51079"/>
            </a:avLst>
          </a:prstGeom>
          <a:gradFill rotWithShape="1">
            <a:gsLst>
              <a:gs pos="0">
                <a:srgbClr val="FF00FF"/>
              </a:gs>
              <a:gs pos="50000">
                <a:srgbClr val="FFFF00"/>
              </a:gs>
              <a:gs pos="100000">
                <a:srgbClr val="FF00FF"/>
              </a:gs>
            </a:gsLst>
            <a:lin ang="5400000" scaled="1"/>
          </a:gradFill>
          <a:ln w="9525">
            <a:solidFill>
              <a:srgbClr val="3366FF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Monotype Corsiva" pitchFamily="66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Monotype Corsiva" pitchFamily="66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Monotype Corsiva" pitchFamily="66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Monotype Corsiva" pitchFamily="66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Monotype Corsiva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onotype Corsiva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onotype Corsiva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onotype Corsiva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onotype Corsiva" pitchFamily="66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2296" name="AutoShape 14"/>
          <p:cNvSpPr>
            <a:spLocks noChangeArrowheads="1"/>
          </p:cNvSpPr>
          <p:nvPr/>
        </p:nvSpPr>
        <p:spPr bwMode="auto">
          <a:xfrm rot="-2497852">
            <a:off x="2211403" y="2522916"/>
            <a:ext cx="381000" cy="2596346"/>
          </a:xfrm>
          <a:prstGeom prst="curvedRightArrow">
            <a:avLst>
              <a:gd name="adj1" fmla="val 196500"/>
              <a:gd name="adj2" fmla="val 393000"/>
              <a:gd name="adj3" fmla="val 0"/>
            </a:avLst>
          </a:prstGeom>
          <a:gradFill rotWithShape="1">
            <a:gsLst>
              <a:gs pos="0">
                <a:srgbClr val="FF00FF"/>
              </a:gs>
              <a:gs pos="50000">
                <a:srgbClr val="FFFF00"/>
              </a:gs>
              <a:gs pos="100000">
                <a:srgbClr val="FF00FF"/>
              </a:gs>
            </a:gsLst>
            <a:lin ang="5400000" scaled="1"/>
          </a:gradFill>
          <a:ln w="9525">
            <a:solidFill>
              <a:srgbClr val="3366FF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Monotype Corsiva" pitchFamily="66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Monotype Corsiva" pitchFamily="66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Monotype Corsiva" pitchFamily="66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Monotype Corsiva" pitchFamily="66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Monotype Corsiva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onotype Corsiva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onotype Corsiva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onotype Corsiva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onotype Corsiva" pitchFamily="66" charset="0"/>
              </a:defRPr>
            </a:lvl9pPr>
          </a:lstStyle>
          <a:p>
            <a:pPr eaLnBrk="1" hangingPunct="1"/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253889477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80696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kk-KZ" sz="2800" dirty="0"/>
              <a:t>Дуалды білім беру жүйесін енгізу кезінде колледждердің </a:t>
            </a:r>
            <a:r>
              <a:rPr lang="kk-KZ" sz="2800" dirty="0" smtClean="0"/>
              <a:t>қызметі 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1934369846"/>
              </p:ext>
            </p:extLst>
          </p:nvPr>
        </p:nvGraphicFramePr>
        <p:xfrm>
          <a:off x="566738" y="1752600"/>
          <a:ext cx="8001000" cy="4267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="" xmlns:p14="http://schemas.microsoft.com/office/powerpoint/2010/main" val="969890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1" presetClass="entr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2" grpId="0" animBg="1"/>
      <p:bldGraphic spid="4" grpId="0">
        <p:bldAsOne/>
      </p:bldGraphic>
      <p:bldGraphic spid="4" grpId="1">
        <p:bldAsOne/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/>
          <p:cNvGraphicFramePr/>
          <p:nvPr>
            <p:extLst>
              <p:ext uri="{D42A27DB-BD31-4B8C-83A1-F6EECF244321}">
                <p14:modId xmlns="" xmlns:p14="http://schemas.microsoft.com/office/powerpoint/2010/main" val="869673171"/>
              </p:ext>
            </p:extLst>
          </p:nvPr>
        </p:nvGraphicFramePr>
        <p:xfrm>
          <a:off x="323528" y="836712"/>
          <a:ext cx="8640960" cy="55446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Стрелка влево 4">
            <a:hlinkClick r:id="rId7" action="ppaction://hlinksldjump"/>
          </p:cNvPr>
          <p:cNvSpPr/>
          <p:nvPr/>
        </p:nvSpPr>
        <p:spPr>
          <a:xfrm>
            <a:off x="2411413" y="6524625"/>
            <a:ext cx="504825" cy="333375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2286000" y="188640"/>
            <a:ext cx="5526360" cy="36933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kk-KZ" dirty="0" smtClean="0"/>
              <a:t>Әлеуметтік әріптестікті дамыту </a:t>
            </a:r>
            <a:r>
              <a:rPr lang="ru-RU" dirty="0" err="1" smtClean="0"/>
              <a:t>бағыттары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413569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="" xmlns:p14="http://schemas.microsoft.com/office/powerpoint/2010/main" val="1445374340"/>
              </p:ext>
            </p:extLst>
          </p:nvPr>
        </p:nvGraphicFramePr>
        <p:xfrm>
          <a:off x="467544" y="1124744"/>
          <a:ext cx="8232576" cy="52723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990706" y="260648"/>
            <a:ext cx="7325709" cy="1008112"/>
          </a:xfrm>
          <a:prstGeom prst="rect">
            <a:avLst/>
          </a:prstGeom>
          <a:gradFill rotWithShape="1">
            <a:gsLst>
              <a:gs pos="0">
                <a:srgbClr val="FFFF00"/>
              </a:gs>
              <a:gs pos="50000">
                <a:schemeClr val="bg1"/>
              </a:gs>
              <a:gs pos="100000">
                <a:srgbClr val="FFFF00"/>
              </a:gs>
            </a:gsLst>
            <a:lin ang="5400000" scaled="1"/>
          </a:gradFill>
          <a:ln w="9525">
            <a:solidFill>
              <a:schemeClr val="bg1"/>
            </a:solidFill>
            <a:miter lim="800000"/>
            <a:headEnd/>
            <a:tailEnd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>
              <a:defRPr/>
            </a:pPr>
            <a:endParaRPr lang="en-US" sz="2000" b="1" i="1" dirty="0">
              <a:solidFill>
                <a:srgbClr val="A5002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endParaRPr lang="en-US" sz="2000" b="1" i="1" dirty="0">
              <a:solidFill>
                <a:srgbClr val="A5002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en-US" sz="2000" b="1" i="1" dirty="0">
                <a:solidFill>
                  <a:srgbClr val="A5002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400" dirty="0"/>
              <a:t>Д</a:t>
            </a:r>
            <a:r>
              <a:rPr lang="kk-KZ" sz="2400" dirty="0" smtClean="0"/>
              <a:t>уалды </a:t>
            </a:r>
            <a:r>
              <a:rPr lang="kk-KZ" sz="2400" dirty="0"/>
              <a:t>оқыту жүйесі төмендегі мәселелерді </a:t>
            </a:r>
            <a:endParaRPr lang="kk-KZ" sz="2400" dirty="0" smtClean="0"/>
          </a:p>
          <a:p>
            <a:pPr algn="ctr">
              <a:defRPr/>
            </a:pPr>
            <a:r>
              <a:rPr lang="kk-KZ" sz="2400" dirty="0" smtClean="0"/>
              <a:t>шешуге ықпал етеді</a:t>
            </a:r>
            <a:endParaRPr lang="ru-RU" sz="2400" dirty="0"/>
          </a:p>
          <a:p>
            <a:pPr algn="ctr">
              <a:defRPr/>
            </a:pPr>
            <a:endParaRPr lang="en-US" sz="2400" b="1" i="1" dirty="0">
              <a:solidFill>
                <a:srgbClr val="A5002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endParaRPr lang="ru-RU" sz="4000" b="1" dirty="0">
              <a:solidFill>
                <a:srgbClr val="A5002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66207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Заголовок 1"/>
          <p:cNvSpPr>
            <a:spLocks noGrp="1"/>
          </p:cNvSpPr>
          <p:nvPr>
            <p:ph type="ctrTitle"/>
          </p:nvPr>
        </p:nvSpPr>
        <p:spPr>
          <a:xfrm>
            <a:off x="971600" y="548680"/>
            <a:ext cx="7851648" cy="833264"/>
          </a:xfr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kk-KZ" sz="3600" dirty="0">
                <a:solidFill>
                  <a:srgbClr val="FF0000"/>
                </a:solidFill>
              </a:rPr>
              <a:t>Дуалды </a:t>
            </a:r>
            <a:r>
              <a:rPr lang="kk-KZ" sz="3600" dirty="0" smtClean="0">
                <a:solidFill>
                  <a:srgbClr val="FF0000"/>
                </a:solidFill>
              </a:rPr>
              <a:t>білім беру жүйесінің келешегі</a:t>
            </a:r>
            <a:endParaRPr lang="ru-RU" sz="36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="" xmlns:p14="http://schemas.microsoft.com/office/powerpoint/2010/main" val="2275717599"/>
              </p:ext>
            </p:extLst>
          </p:nvPr>
        </p:nvGraphicFramePr>
        <p:xfrm>
          <a:off x="629444" y="1916832"/>
          <a:ext cx="7975003" cy="45365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9220" name="Picture 13" descr="C:\Documents and Settings\Gilenko\Local Settings\Temporary Internet Files\Content.IE5\XWJRTKDS\MCj04281130000[1].wmf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8" y="109538"/>
            <a:ext cx="1116012" cy="1122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2" name="Picture 6" descr="C:\Program Files\Microsoft Office\MEDIA\CAGCAT10\j0233018.wmf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775" y="4797152"/>
            <a:ext cx="1253349" cy="127266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3" name="Picture 7" descr="C:\Program Files\Microsoft Office\MEDIA\CAGCAT10\j0301252.wmf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881" y="2386201"/>
            <a:ext cx="1070797" cy="91570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4" name="Picture 8" descr="C:\Program Files\Microsoft Office\MEDIA\CAGCAT10\j0235319.wmf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755" y="3824268"/>
            <a:ext cx="1364768" cy="60049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788575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0" animBg="1"/>
      <p:bldGraphic spid="4" grpId="0">
        <p:bldAsOne/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5" descr="100_038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628" y="3857628"/>
            <a:ext cx="3406239" cy="225159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tx2">
                <a:lumMod val="60000"/>
                <a:lumOff val="40000"/>
              </a:scheme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716800"/>
          </a:xfrm>
        </p:spPr>
        <p:txBody>
          <a:bodyPr>
            <a:noAutofit/>
          </a:bodyPr>
          <a:lstStyle/>
          <a:p>
            <a:pPr algn="ctr"/>
            <a:r>
              <a:rPr lang="kk-KZ" sz="2800" b="1" dirty="0" smtClean="0">
                <a:solidFill>
                  <a:srgbClr val="FFFF00"/>
                </a:solidFill>
                <a:latin typeface="Monotype Corsiva" panose="03010101010201010101" pitchFamily="66" charset="0"/>
              </a:rPr>
              <a:t>Қазақстанда 120-дан астам мамандық жаңа кадрдың 70</a:t>
            </a:r>
            <a:r>
              <a:rPr lang="en-US" sz="2800" b="1" dirty="0" smtClean="0">
                <a:solidFill>
                  <a:srgbClr val="FFFF00"/>
                </a:solidFill>
                <a:latin typeface="Monotype Corsiva" panose="03010101010201010101" pitchFamily="66" charset="0"/>
              </a:rPr>
              <a:t> % </a:t>
            </a:r>
            <a:r>
              <a:rPr lang="kk-KZ" sz="2800" b="1" dirty="0" smtClean="0">
                <a:solidFill>
                  <a:srgbClr val="FFFF00"/>
                </a:solidFill>
                <a:latin typeface="Monotype Corsiva" panose="03010101010201010101" pitchFamily="66" charset="0"/>
              </a:rPr>
              <a:t>өндірістік тәжірибеден өте жүріп білім алуына жол ашады</a:t>
            </a:r>
            <a:endParaRPr lang="ru-RU" sz="2800" b="1" dirty="0">
              <a:solidFill>
                <a:srgbClr val="FFFF00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8" name="Рисунок 8" descr="G:\Жас маман байқауы фото\SAM_074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2681391"/>
            <a:ext cx="4141684" cy="340356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="" xmlns:p14="http://schemas.microsoft.com/office/powerpoint/2010/main" val="3523514294"/>
              </p:ext>
            </p:extLst>
          </p:nvPr>
        </p:nvGraphicFramePr>
        <p:xfrm>
          <a:off x="467544" y="332656"/>
          <a:ext cx="8208912" cy="60486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Oval 2"/>
          <p:cNvSpPr>
            <a:spLocks noChangeArrowheads="1"/>
          </p:cNvSpPr>
          <p:nvPr/>
        </p:nvSpPr>
        <p:spPr bwMode="auto">
          <a:xfrm>
            <a:off x="971550" y="168275"/>
            <a:ext cx="7315200" cy="1143000"/>
          </a:xfrm>
          <a:prstGeom prst="ellipse">
            <a:avLst/>
          </a:prstGeom>
          <a:gradFill rotWithShape="1">
            <a:gsLst>
              <a:gs pos="0">
                <a:srgbClr val="A898EC"/>
              </a:gs>
              <a:gs pos="50000">
                <a:schemeClr val="bg1"/>
              </a:gs>
              <a:gs pos="100000">
                <a:srgbClr val="A898EC"/>
              </a:gs>
            </a:gsLst>
            <a:lin ang="5400000" scaled="1"/>
          </a:gradFill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kk-KZ" sz="2000" dirty="0"/>
              <a:t>Келешекте дуалды білім беру жүйесін іске асыру барысында</a:t>
            </a:r>
            <a:endParaRPr lang="ru-RU" sz="2000" b="1" dirty="0">
              <a:solidFill>
                <a:srgbClr val="6666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364" name="AutoShape 4"/>
          <p:cNvSpPr>
            <a:spLocks noChangeArrowheads="1"/>
          </p:cNvSpPr>
          <p:nvPr/>
        </p:nvSpPr>
        <p:spPr bwMode="auto">
          <a:xfrm>
            <a:off x="6153150" y="980728"/>
            <a:ext cx="1219200" cy="1066800"/>
          </a:xfrm>
          <a:prstGeom prst="curvedLeftArrow">
            <a:avLst>
              <a:gd name="adj1" fmla="val 20000"/>
              <a:gd name="adj2" fmla="val 40000"/>
              <a:gd name="adj3" fmla="val 38095"/>
            </a:avLst>
          </a:prstGeom>
          <a:solidFill>
            <a:srgbClr val="A898EC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280111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Заголовок 1"/>
          <p:cNvSpPr>
            <a:spLocks noGrp="1"/>
          </p:cNvSpPr>
          <p:nvPr>
            <p:ph type="title"/>
          </p:nvPr>
        </p:nvSpPr>
        <p:spPr>
          <a:xfrm>
            <a:off x="468313" y="223838"/>
            <a:ext cx="8370887" cy="828675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eaLnBrk="1" hangingPunct="1"/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I.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4" name="Группа 3"/>
          <p:cNvGrpSpPr>
            <a:grpSpLocks/>
          </p:cNvGrpSpPr>
          <p:nvPr/>
        </p:nvGrpSpPr>
        <p:grpSpPr bwMode="auto">
          <a:xfrm>
            <a:off x="-3286125" y="1214438"/>
            <a:ext cx="6413500" cy="5214937"/>
            <a:chOff x="-3214743" y="1214423"/>
            <a:chExt cx="6413512" cy="5214974"/>
          </a:xfrm>
        </p:grpSpPr>
        <p:sp>
          <p:nvSpPr>
            <p:cNvPr id="5" name="AutoShape 2"/>
            <p:cNvSpPr>
              <a:spLocks noChangeArrowheads="1"/>
            </p:cNvSpPr>
            <p:nvPr/>
          </p:nvSpPr>
          <p:spPr bwMode="ltGray">
            <a:xfrm rot="5400000">
              <a:off x="-2615475" y="615155"/>
              <a:ext cx="5214974" cy="6413512"/>
            </a:xfrm>
            <a:custGeom>
              <a:avLst/>
              <a:gdLst>
                <a:gd name="G0" fmla="+- 10478 0 0"/>
                <a:gd name="G1" fmla="+- -11739500 0 0"/>
                <a:gd name="G2" fmla="+- 0 0 -11739500"/>
                <a:gd name="T0" fmla="*/ 0 256 1"/>
                <a:gd name="T1" fmla="*/ 180 256 1"/>
                <a:gd name="G3" fmla="+- -11739500 T0 T1"/>
                <a:gd name="T2" fmla="*/ 0 256 1"/>
                <a:gd name="T3" fmla="*/ 90 256 1"/>
                <a:gd name="G4" fmla="+- -11739500 T2 T3"/>
                <a:gd name="G5" fmla="*/ G4 2 1"/>
                <a:gd name="T4" fmla="*/ 90 256 1"/>
                <a:gd name="T5" fmla="*/ 0 256 1"/>
                <a:gd name="G6" fmla="+- -11739500 T4 T5"/>
                <a:gd name="G7" fmla="*/ G6 2 1"/>
                <a:gd name="G8" fmla="abs -11739500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10478"/>
                <a:gd name="G18" fmla="*/ 10478 1 2"/>
                <a:gd name="G19" fmla="+- G18 5400 0"/>
                <a:gd name="G20" fmla="cos G19 -11739500"/>
                <a:gd name="G21" fmla="sin G19 -11739500"/>
                <a:gd name="G22" fmla="+- G20 10800 0"/>
                <a:gd name="G23" fmla="+- G21 10800 0"/>
                <a:gd name="G24" fmla="+- 10800 0 G20"/>
                <a:gd name="G25" fmla="+- 10478 10800 0"/>
                <a:gd name="G26" fmla="?: G9 G17 G25"/>
                <a:gd name="G27" fmla="?: G9 0 21600"/>
                <a:gd name="G28" fmla="cos 10800 -11739500"/>
                <a:gd name="G29" fmla="sin 10800 -11739500"/>
                <a:gd name="G30" fmla="sin 10478 -11739500"/>
                <a:gd name="G31" fmla="+- G28 10800 0"/>
                <a:gd name="G32" fmla="+- G29 10800 0"/>
                <a:gd name="G33" fmla="+- G30 10800 0"/>
                <a:gd name="G34" fmla="?: G4 0 G31"/>
                <a:gd name="G35" fmla="?: -11739500 G34 0"/>
                <a:gd name="G36" fmla="?: G6 G35 G31"/>
                <a:gd name="G37" fmla="+- 21600 0 G36"/>
                <a:gd name="G38" fmla="?: G4 0 G33"/>
                <a:gd name="G39" fmla="?: -11739500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0 h 21600"/>
                <a:gd name="T14" fmla="*/ 162 w 21600"/>
                <a:gd name="T15" fmla="*/ 10638 h 21600"/>
                <a:gd name="T16" fmla="*/ 10800 w 21600"/>
                <a:gd name="T17" fmla="*/ 322 h 21600"/>
                <a:gd name="T18" fmla="*/ 21438 w 21600"/>
                <a:gd name="T19" fmla="*/ 10638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323" y="10641"/>
                  </a:moveTo>
                  <a:cubicBezTo>
                    <a:pt x="410" y="4916"/>
                    <a:pt x="5075" y="321"/>
                    <a:pt x="10800" y="322"/>
                  </a:cubicBezTo>
                  <a:cubicBezTo>
                    <a:pt x="16524" y="322"/>
                    <a:pt x="21189" y="4916"/>
                    <a:pt x="21276" y="10641"/>
                  </a:cubicBezTo>
                  <a:lnTo>
                    <a:pt x="21598" y="10636"/>
                  </a:lnTo>
                  <a:cubicBezTo>
                    <a:pt x="21509" y="4736"/>
                    <a:pt x="16700" y="-1"/>
                    <a:pt x="10799" y="0"/>
                  </a:cubicBezTo>
                  <a:cubicBezTo>
                    <a:pt x="4899" y="0"/>
                    <a:pt x="90" y="4736"/>
                    <a:pt x="1" y="10636"/>
                  </a:cubicBezTo>
                  <a:close/>
                </a:path>
              </a:pathLst>
            </a:custGeom>
            <a:gradFill rotWithShape="0">
              <a:gsLst>
                <a:gs pos="0">
                  <a:srgbClr val="B0BAD8">
                    <a:gamma/>
                    <a:tint val="45490"/>
                    <a:invGamma/>
                  </a:srgbClr>
                </a:gs>
                <a:gs pos="100000">
                  <a:srgbClr val="B0BAD8"/>
                </a:gs>
              </a:gsLst>
              <a:lin ang="0" scaled="1"/>
            </a:gradFill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6" name="AutoShape 3"/>
            <p:cNvSpPr>
              <a:spLocks noChangeArrowheads="1"/>
            </p:cNvSpPr>
            <p:nvPr/>
          </p:nvSpPr>
          <p:spPr bwMode="ltGray">
            <a:xfrm rot="5400000" flipH="1">
              <a:off x="-2105090" y="1127125"/>
              <a:ext cx="4359306" cy="5422910"/>
            </a:xfrm>
            <a:custGeom>
              <a:avLst/>
              <a:gdLst>
                <a:gd name="G0" fmla="+- 56 0 0"/>
                <a:gd name="G1" fmla="+- 11796480 0 0"/>
                <a:gd name="G2" fmla="+- 0 0 11796480"/>
                <a:gd name="T0" fmla="*/ 0 256 1"/>
                <a:gd name="T1" fmla="*/ 180 256 1"/>
                <a:gd name="G3" fmla="+- 11796480 T0 T1"/>
                <a:gd name="T2" fmla="*/ 0 256 1"/>
                <a:gd name="T3" fmla="*/ 90 256 1"/>
                <a:gd name="G4" fmla="+- 11796480 T2 T3"/>
                <a:gd name="G5" fmla="*/ G4 2 1"/>
                <a:gd name="T4" fmla="*/ 90 256 1"/>
                <a:gd name="T5" fmla="*/ 0 256 1"/>
                <a:gd name="G6" fmla="+- 11796480 T4 T5"/>
                <a:gd name="G7" fmla="*/ G6 2 1"/>
                <a:gd name="G8" fmla="abs 11796480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56"/>
                <a:gd name="G18" fmla="*/ 56 1 2"/>
                <a:gd name="G19" fmla="+- G18 5400 0"/>
                <a:gd name="G20" fmla="cos G19 11796480"/>
                <a:gd name="G21" fmla="sin G19 11796480"/>
                <a:gd name="G22" fmla="+- G20 10800 0"/>
                <a:gd name="G23" fmla="+- G21 10800 0"/>
                <a:gd name="G24" fmla="+- 10800 0 G20"/>
                <a:gd name="G25" fmla="+- 56 10800 0"/>
                <a:gd name="G26" fmla="?: G9 G17 G25"/>
                <a:gd name="G27" fmla="?: G9 0 21600"/>
                <a:gd name="G28" fmla="cos 10800 11796480"/>
                <a:gd name="G29" fmla="sin 10800 11796480"/>
                <a:gd name="G30" fmla="sin 56 11796480"/>
                <a:gd name="G31" fmla="+- G28 10800 0"/>
                <a:gd name="G32" fmla="+- G29 10800 0"/>
                <a:gd name="G33" fmla="+- G30 10800 0"/>
                <a:gd name="G34" fmla="?: G4 0 G31"/>
                <a:gd name="G35" fmla="?: 11796480 G34 0"/>
                <a:gd name="G36" fmla="?: G6 G35 G31"/>
                <a:gd name="G37" fmla="+- 21600 0 G36"/>
                <a:gd name="G38" fmla="?: G4 0 G33"/>
                <a:gd name="G39" fmla="?: 11796480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0 h 21600"/>
                <a:gd name="T14" fmla="*/ 5372 w 21600"/>
                <a:gd name="T15" fmla="*/ 10800 h 21600"/>
                <a:gd name="T16" fmla="*/ 10800 w 21600"/>
                <a:gd name="T17" fmla="*/ 10744 h 21600"/>
                <a:gd name="T18" fmla="*/ 16228 w 21600"/>
                <a:gd name="T19" fmla="*/ 10800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10744" y="10800"/>
                  </a:moveTo>
                  <a:cubicBezTo>
                    <a:pt x="10744" y="10769"/>
                    <a:pt x="10769" y="10744"/>
                    <a:pt x="10800" y="10744"/>
                  </a:cubicBezTo>
                  <a:cubicBezTo>
                    <a:pt x="10830" y="10743"/>
                    <a:pt x="10855" y="10769"/>
                    <a:pt x="10856" y="10799"/>
                  </a:cubicBezTo>
                  <a:lnTo>
                    <a:pt x="21600" y="10800"/>
                  </a:ln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lose/>
                </a:path>
              </a:pathLst>
            </a:custGeom>
            <a:gradFill rotWithShape="0">
              <a:gsLst>
                <a:gs pos="0">
                  <a:srgbClr val="B8CCFE">
                    <a:gamma/>
                    <a:tint val="39216"/>
                    <a:invGamma/>
                  </a:srgbClr>
                </a:gs>
                <a:gs pos="100000">
                  <a:srgbClr val="B8CCFE"/>
                </a:gs>
              </a:gsLst>
              <a:lin ang="0" scaled="1"/>
            </a:gradFill>
            <a:ln w="0" algn="ctr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kern="0" dirty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7" name="Группа 6"/>
          <p:cNvGrpSpPr>
            <a:grpSpLocks/>
          </p:cNvGrpSpPr>
          <p:nvPr/>
        </p:nvGrpSpPr>
        <p:grpSpPr bwMode="auto">
          <a:xfrm>
            <a:off x="996950" y="838200"/>
            <a:ext cx="5719763" cy="450850"/>
            <a:chOff x="1383877" y="1142984"/>
            <a:chExt cx="5617015" cy="320690"/>
          </a:xfrm>
        </p:grpSpPr>
        <p:sp>
          <p:nvSpPr>
            <p:cNvPr id="8" name="AutoShape 8"/>
            <p:cNvSpPr>
              <a:spLocks noChangeArrowheads="1"/>
            </p:cNvSpPr>
            <p:nvPr/>
          </p:nvSpPr>
          <p:spPr bwMode="gray">
            <a:xfrm>
              <a:off x="1795448" y="1142984"/>
              <a:ext cx="5205444" cy="320690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B7E7FF">
                    <a:gamma/>
                    <a:tint val="0"/>
                    <a:invGamma/>
                  </a:srgbClr>
                </a:gs>
                <a:gs pos="100000">
                  <a:srgbClr val="B7E7FF"/>
                </a:gs>
              </a:gsLst>
              <a:lin ang="0" scaled="1"/>
            </a:gradFill>
            <a:ln w="28575" algn="ctr">
              <a:solidFill>
                <a:srgbClr val="B2B2B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r>
                <a:rPr lang="en-US" sz="1400" b="1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 </a:t>
              </a:r>
              <a:endParaRPr lang="en-U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</p:txBody>
        </p:sp>
        <p:grpSp>
          <p:nvGrpSpPr>
            <p:cNvPr id="11362" name="Group 9"/>
            <p:cNvGrpSpPr>
              <a:grpSpLocks/>
            </p:cNvGrpSpPr>
            <p:nvPr/>
          </p:nvGrpSpPr>
          <p:grpSpPr bwMode="auto">
            <a:xfrm>
              <a:off x="1383877" y="1201712"/>
              <a:ext cx="340159" cy="261962"/>
              <a:chOff x="2078" y="1680"/>
              <a:chExt cx="1615" cy="1615"/>
            </a:xfrm>
          </p:grpSpPr>
          <p:sp>
            <p:nvSpPr>
              <p:cNvPr id="11363" name="Oval 10"/>
              <p:cNvSpPr>
                <a:spLocks noChangeArrowheads="1"/>
              </p:cNvSpPr>
              <p:nvPr/>
            </p:nvSpPr>
            <p:spPr bwMode="gray">
              <a:xfrm>
                <a:off x="2078" y="1680"/>
                <a:ext cx="1615" cy="1615"/>
              </a:xfrm>
              <a:prstGeom prst="ellipse">
                <a:avLst/>
              </a:prstGeom>
              <a:gradFill rotWithShape="1">
                <a:gsLst>
                  <a:gs pos="0">
                    <a:srgbClr val="767676"/>
                  </a:gs>
                  <a:gs pos="50000">
                    <a:srgbClr val="FFFFFF"/>
                  </a:gs>
                  <a:gs pos="100000">
                    <a:srgbClr val="767676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5715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1364" name="Oval 11"/>
              <p:cNvSpPr>
                <a:spLocks noChangeArrowheads="1"/>
              </p:cNvSpPr>
              <p:nvPr/>
            </p:nvSpPr>
            <p:spPr bwMode="gray">
              <a:xfrm>
                <a:off x="2170" y="1771"/>
                <a:ext cx="1430" cy="1430"/>
              </a:xfrm>
              <a:prstGeom prst="ellipse">
                <a:avLst/>
              </a:prstGeom>
              <a:gradFill rotWithShape="1">
                <a:gsLst>
                  <a:gs pos="0">
                    <a:srgbClr val="A2A2A2"/>
                  </a:gs>
                  <a:gs pos="50000">
                    <a:srgbClr val="FFFFFF"/>
                  </a:gs>
                  <a:gs pos="100000">
                    <a:srgbClr val="A2A2A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2" name="Oval 12"/>
              <p:cNvSpPr>
                <a:spLocks noChangeArrowheads="1"/>
              </p:cNvSpPr>
              <p:nvPr/>
            </p:nvSpPr>
            <p:spPr bwMode="gray">
              <a:xfrm>
                <a:off x="2256" y="1854"/>
                <a:ext cx="1258" cy="1267"/>
              </a:xfrm>
              <a:prstGeom prst="ellipse">
                <a:avLst/>
              </a:prstGeom>
              <a:gradFill rotWithShape="1">
                <a:gsLst>
                  <a:gs pos="0">
                    <a:schemeClr val="hlink">
                      <a:gamma/>
                      <a:tint val="0"/>
                      <a:invGamma/>
                    </a:schemeClr>
                  </a:gs>
                  <a:gs pos="50000">
                    <a:schemeClr val="hlink"/>
                  </a:gs>
                  <a:gs pos="100000">
                    <a:schemeClr val="hlink">
                      <a:gamma/>
                      <a:tint val="0"/>
                      <a:invGamma/>
                    </a:schemeClr>
                  </a:gs>
                </a:gsLst>
                <a:lin ang="2700000" scaled="1"/>
              </a:gra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spAutoFit/>
              </a:bodyPr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1366" name="Oval 13"/>
              <p:cNvSpPr>
                <a:spLocks noChangeArrowheads="1"/>
              </p:cNvSpPr>
              <p:nvPr/>
            </p:nvSpPr>
            <p:spPr bwMode="gray">
              <a:xfrm>
                <a:off x="2254" y="1856"/>
                <a:ext cx="1262" cy="1264"/>
              </a:xfrm>
              <a:prstGeom prst="ellipse">
                <a:avLst/>
              </a:prstGeom>
              <a:gradFill rotWithShape="1">
                <a:gsLst>
                  <a:gs pos="0">
                    <a:srgbClr val="000000"/>
                  </a:gs>
                  <a:gs pos="100000">
                    <a:srgbClr val="FFCC00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3810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ru-RU"/>
              </a:p>
            </p:txBody>
          </p:sp>
          <p:sp>
            <p:nvSpPr>
              <p:cNvPr id="14" name="Oval 14"/>
              <p:cNvSpPr>
                <a:spLocks noChangeArrowheads="1"/>
              </p:cNvSpPr>
              <p:nvPr/>
            </p:nvSpPr>
            <p:spPr bwMode="gray">
              <a:xfrm>
                <a:off x="2337" y="1938"/>
                <a:ext cx="1095" cy="1100"/>
              </a:xfrm>
              <a:prstGeom prst="ellipse">
                <a:avLst/>
              </a:prstGeom>
              <a:gradFill rotWithShape="1">
                <a:gsLst>
                  <a:gs pos="0">
                    <a:schemeClr val="hlink">
                      <a:gamma/>
                      <a:shade val="54118"/>
                      <a:invGamma/>
                    </a:schemeClr>
                  </a:gs>
                  <a:gs pos="50000">
                    <a:schemeClr val="hlink"/>
                  </a:gs>
                  <a:gs pos="100000">
                    <a:schemeClr val="hlink">
                      <a:gamma/>
                      <a:shade val="54118"/>
                      <a:invGamma/>
                    </a:schemeClr>
                  </a:gs>
                </a:gsLst>
                <a:lin ang="18900000" scaled="1"/>
              </a:gra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1368" name="Oval 15"/>
              <p:cNvSpPr>
                <a:spLocks noChangeArrowheads="1"/>
              </p:cNvSpPr>
              <p:nvPr/>
            </p:nvSpPr>
            <p:spPr bwMode="gray">
              <a:xfrm>
                <a:off x="2337" y="1939"/>
                <a:ext cx="1096" cy="1098"/>
              </a:xfrm>
              <a:prstGeom prst="ellipse">
                <a:avLst/>
              </a:prstGeom>
              <a:gradFill rotWithShape="1">
                <a:gsLst>
                  <a:gs pos="0">
                    <a:srgbClr val="FFCC00"/>
                  </a:gs>
                  <a:gs pos="100000">
                    <a:srgbClr val="7C6300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3810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>
                <a:spAutoFit/>
              </a:bodyPr>
              <a:lstStyle/>
              <a:p>
                <a:endParaRPr lang="ru-RU"/>
              </a:p>
            </p:txBody>
          </p:sp>
        </p:grpSp>
      </p:grpSp>
      <p:grpSp>
        <p:nvGrpSpPr>
          <p:cNvPr id="16" name="Группа 15"/>
          <p:cNvGrpSpPr>
            <a:grpSpLocks/>
          </p:cNvGrpSpPr>
          <p:nvPr/>
        </p:nvGrpSpPr>
        <p:grpSpPr bwMode="auto">
          <a:xfrm>
            <a:off x="2057400" y="1434308"/>
            <a:ext cx="5672008" cy="449262"/>
            <a:chOff x="2241133" y="1608441"/>
            <a:chExt cx="5570318" cy="320690"/>
          </a:xfrm>
        </p:grpSpPr>
        <p:sp>
          <p:nvSpPr>
            <p:cNvPr id="17" name="AutoShape 7"/>
            <p:cNvSpPr>
              <a:spLocks noChangeArrowheads="1"/>
            </p:cNvSpPr>
            <p:nvPr/>
          </p:nvSpPr>
          <p:spPr bwMode="gray">
            <a:xfrm>
              <a:off x="2605820" y="1608441"/>
              <a:ext cx="5205631" cy="320690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E7F5CF">
                    <a:gamma/>
                    <a:tint val="0"/>
                    <a:invGamma/>
                  </a:srgbClr>
                </a:gs>
                <a:gs pos="100000">
                  <a:srgbClr val="E7F5CF"/>
                </a:gs>
              </a:gsLst>
              <a:lin ang="0" scaled="1"/>
            </a:gradFill>
            <a:ln w="28575" algn="ctr">
              <a:solidFill>
                <a:srgbClr val="B2B2B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r>
                <a:rPr lang="en-US" sz="1400" b="1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 </a:t>
              </a:r>
              <a:endParaRPr lang="en-U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</p:txBody>
        </p:sp>
        <p:grpSp>
          <p:nvGrpSpPr>
            <p:cNvPr id="11354" name="Group 16"/>
            <p:cNvGrpSpPr>
              <a:grpSpLocks/>
            </p:cNvGrpSpPr>
            <p:nvPr/>
          </p:nvGrpSpPr>
          <p:grpSpPr bwMode="auto">
            <a:xfrm>
              <a:off x="2241133" y="1630340"/>
              <a:ext cx="340159" cy="261962"/>
              <a:chOff x="2078" y="1680"/>
              <a:chExt cx="1615" cy="1615"/>
            </a:xfrm>
          </p:grpSpPr>
          <p:sp>
            <p:nvSpPr>
              <p:cNvPr id="11355" name="Oval 17"/>
              <p:cNvSpPr>
                <a:spLocks noChangeArrowheads="1"/>
              </p:cNvSpPr>
              <p:nvPr/>
            </p:nvSpPr>
            <p:spPr bwMode="gray">
              <a:xfrm>
                <a:off x="2078" y="1680"/>
                <a:ext cx="1615" cy="1615"/>
              </a:xfrm>
              <a:prstGeom prst="ellipse">
                <a:avLst/>
              </a:prstGeom>
              <a:gradFill rotWithShape="1">
                <a:gsLst>
                  <a:gs pos="0">
                    <a:srgbClr val="767676"/>
                  </a:gs>
                  <a:gs pos="50000">
                    <a:srgbClr val="FFFFFF"/>
                  </a:gs>
                  <a:gs pos="100000">
                    <a:srgbClr val="767676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5715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1356" name="Oval 18"/>
              <p:cNvSpPr>
                <a:spLocks noChangeArrowheads="1"/>
              </p:cNvSpPr>
              <p:nvPr/>
            </p:nvSpPr>
            <p:spPr bwMode="gray">
              <a:xfrm>
                <a:off x="2170" y="1771"/>
                <a:ext cx="1430" cy="1430"/>
              </a:xfrm>
              <a:prstGeom prst="ellipse">
                <a:avLst/>
              </a:prstGeom>
              <a:gradFill rotWithShape="1">
                <a:gsLst>
                  <a:gs pos="0">
                    <a:srgbClr val="A2A2A2"/>
                  </a:gs>
                  <a:gs pos="50000">
                    <a:srgbClr val="FFFFFF"/>
                  </a:gs>
                  <a:gs pos="100000">
                    <a:srgbClr val="A2A2A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1" name="Oval 19"/>
              <p:cNvSpPr>
                <a:spLocks noChangeArrowheads="1"/>
              </p:cNvSpPr>
              <p:nvPr/>
            </p:nvSpPr>
            <p:spPr bwMode="gray">
              <a:xfrm>
                <a:off x="2256" y="1856"/>
                <a:ext cx="1258" cy="1264"/>
              </a:xfrm>
              <a:prstGeom prst="ellipse">
                <a:avLst/>
              </a:prstGeom>
              <a:gradFill rotWithShape="1">
                <a:gsLst>
                  <a:gs pos="0">
                    <a:schemeClr val="hlink">
                      <a:gamma/>
                      <a:tint val="0"/>
                      <a:invGamma/>
                    </a:schemeClr>
                  </a:gs>
                  <a:gs pos="50000">
                    <a:schemeClr val="hlink"/>
                  </a:gs>
                  <a:gs pos="100000">
                    <a:schemeClr val="hlink">
                      <a:gamma/>
                      <a:tint val="0"/>
                      <a:invGamma/>
                    </a:schemeClr>
                  </a:gs>
                </a:gsLst>
                <a:lin ang="2700000" scaled="1"/>
              </a:gra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spAutoFit/>
              </a:bodyPr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1358" name="Oval 20"/>
              <p:cNvSpPr>
                <a:spLocks noChangeArrowheads="1"/>
              </p:cNvSpPr>
              <p:nvPr/>
            </p:nvSpPr>
            <p:spPr bwMode="gray">
              <a:xfrm>
                <a:off x="2254" y="1856"/>
                <a:ext cx="1262" cy="1264"/>
              </a:xfrm>
              <a:prstGeom prst="ellipse">
                <a:avLst/>
              </a:prstGeom>
              <a:gradFill rotWithShape="1">
                <a:gsLst>
                  <a:gs pos="0">
                    <a:srgbClr val="000000"/>
                  </a:gs>
                  <a:gs pos="100000">
                    <a:srgbClr val="48BE67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3810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ru-RU"/>
              </a:p>
            </p:txBody>
          </p:sp>
          <p:sp>
            <p:nvSpPr>
              <p:cNvPr id="23" name="Oval 21"/>
              <p:cNvSpPr>
                <a:spLocks noChangeArrowheads="1"/>
              </p:cNvSpPr>
              <p:nvPr/>
            </p:nvSpPr>
            <p:spPr bwMode="gray">
              <a:xfrm>
                <a:off x="2337" y="1940"/>
                <a:ext cx="1095" cy="1097"/>
              </a:xfrm>
              <a:prstGeom prst="ellipse">
                <a:avLst/>
              </a:prstGeom>
              <a:gradFill rotWithShape="1">
                <a:gsLst>
                  <a:gs pos="0">
                    <a:schemeClr val="hlink">
                      <a:gamma/>
                      <a:shade val="54118"/>
                      <a:invGamma/>
                    </a:schemeClr>
                  </a:gs>
                  <a:gs pos="50000">
                    <a:schemeClr val="hlink"/>
                  </a:gs>
                  <a:gs pos="100000">
                    <a:schemeClr val="hlink">
                      <a:gamma/>
                      <a:shade val="54118"/>
                      <a:invGamma/>
                    </a:schemeClr>
                  </a:gs>
                </a:gsLst>
                <a:lin ang="18900000" scaled="1"/>
              </a:gra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1360" name="Oval 22"/>
              <p:cNvSpPr>
                <a:spLocks noChangeArrowheads="1"/>
              </p:cNvSpPr>
              <p:nvPr/>
            </p:nvSpPr>
            <p:spPr bwMode="gray">
              <a:xfrm>
                <a:off x="2337" y="1939"/>
                <a:ext cx="1096" cy="1098"/>
              </a:xfrm>
              <a:prstGeom prst="ellipse">
                <a:avLst/>
              </a:prstGeom>
              <a:gradFill rotWithShape="1">
                <a:gsLst>
                  <a:gs pos="0">
                    <a:srgbClr val="48BE67"/>
                  </a:gs>
                  <a:gs pos="100000">
                    <a:srgbClr val="235C32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3810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>
                <a:spAutoFit/>
              </a:bodyPr>
              <a:lstStyle/>
              <a:p>
                <a:endParaRPr lang="ru-RU"/>
              </a:p>
            </p:txBody>
          </p:sp>
        </p:grpSp>
      </p:grpSp>
      <p:grpSp>
        <p:nvGrpSpPr>
          <p:cNvPr id="25" name="Группа 24"/>
          <p:cNvGrpSpPr>
            <a:grpSpLocks/>
          </p:cNvGrpSpPr>
          <p:nvPr/>
        </p:nvGrpSpPr>
        <p:grpSpPr bwMode="auto">
          <a:xfrm>
            <a:off x="2614613" y="1941513"/>
            <a:ext cx="5737225" cy="450850"/>
            <a:chOff x="2652730" y="2000240"/>
            <a:chExt cx="5634046" cy="320690"/>
          </a:xfrm>
        </p:grpSpPr>
        <p:sp>
          <p:nvSpPr>
            <p:cNvPr id="26" name="AutoShape 6"/>
            <p:cNvSpPr>
              <a:spLocks noChangeArrowheads="1"/>
            </p:cNvSpPr>
            <p:nvPr/>
          </p:nvSpPr>
          <p:spPr bwMode="gray">
            <a:xfrm>
              <a:off x="3081441" y="2000240"/>
              <a:ext cx="5205335" cy="320690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B7E7FF">
                    <a:gamma/>
                    <a:tint val="0"/>
                    <a:invGamma/>
                  </a:srgbClr>
                </a:gs>
                <a:gs pos="100000">
                  <a:srgbClr val="B7E7FF"/>
                </a:gs>
              </a:gsLst>
              <a:lin ang="0" scaled="1"/>
            </a:gradFill>
            <a:ln w="28575" algn="ctr">
              <a:solidFill>
                <a:srgbClr val="B2B2B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eaLnBrk="0" hangingPunct="0">
                <a:defRPr/>
              </a:pPr>
              <a:r>
                <a:rPr 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 </a:t>
              </a:r>
            </a:p>
          </p:txBody>
        </p:sp>
        <p:grpSp>
          <p:nvGrpSpPr>
            <p:cNvPr id="11346" name="Group 23"/>
            <p:cNvGrpSpPr>
              <a:grpSpLocks/>
            </p:cNvGrpSpPr>
            <p:nvPr/>
          </p:nvGrpSpPr>
          <p:grpSpPr bwMode="auto">
            <a:xfrm>
              <a:off x="2652730" y="2035178"/>
              <a:ext cx="340159" cy="261962"/>
              <a:chOff x="2078" y="1680"/>
              <a:chExt cx="1615" cy="1615"/>
            </a:xfrm>
          </p:grpSpPr>
          <p:sp>
            <p:nvSpPr>
              <p:cNvPr id="11347" name="Oval 24"/>
              <p:cNvSpPr>
                <a:spLocks noChangeArrowheads="1"/>
              </p:cNvSpPr>
              <p:nvPr/>
            </p:nvSpPr>
            <p:spPr bwMode="gray">
              <a:xfrm>
                <a:off x="2078" y="1680"/>
                <a:ext cx="1615" cy="1615"/>
              </a:xfrm>
              <a:prstGeom prst="ellipse">
                <a:avLst/>
              </a:prstGeom>
              <a:gradFill rotWithShape="1">
                <a:gsLst>
                  <a:gs pos="0">
                    <a:srgbClr val="767676"/>
                  </a:gs>
                  <a:gs pos="50000">
                    <a:srgbClr val="FFFFFF"/>
                  </a:gs>
                  <a:gs pos="100000">
                    <a:srgbClr val="767676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5715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1348" name="Oval 25"/>
              <p:cNvSpPr>
                <a:spLocks noChangeArrowheads="1"/>
              </p:cNvSpPr>
              <p:nvPr/>
            </p:nvSpPr>
            <p:spPr bwMode="gray">
              <a:xfrm>
                <a:off x="2170" y="1771"/>
                <a:ext cx="1430" cy="1430"/>
              </a:xfrm>
              <a:prstGeom prst="ellipse">
                <a:avLst/>
              </a:prstGeom>
              <a:gradFill rotWithShape="1">
                <a:gsLst>
                  <a:gs pos="0">
                    <a:srgbClr val="A2A2A2"/>
                  </a:gs>
                  <a:gs pos="50000">
                    <a:srgbClr val="FFFFFF"/>
                  </a:gs>
                  <a:gs pos="100000">
                    <a:srgbClr val="A2A2A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0" name="Oval 26"/>
              <p:cNvSpPr>
                <a:spLocks noChangeArrowheads="1"/>
              </p:cNvSpPr>
              <p:nvPr/>
            </p:nvSpPr>
            <p:spPr bwMode="gray">
              <a:xfrm>
                <a:off x="2256" y="1854"/>
                <a:ext cx="1258" cy="1267"/>
              </a:xfrm>
              <a:prstGeom prst="ellipse">
                <a:avLst/>
              </a:prstGeom>
              <a:gradFill rotWithShape="1">
                <a:gsLst>
                  <a:gs pos="0">
                    <a:schemeClr val="hlink">
                      <a:gamma/>
                      <a:tint val="0"/>
                      <a:invGamma/>
                    </a:schemeClr>
                  </a:gs>
                  <a:gs pos="50000">
                    <a:schemeClr val="hlink"/>
                  </a:gs>
                  <a:gs pos="100000">
                    <a:schemeClr val="hlink">
                      <a:gamma/>
                      <a:tint val="0"/>
                      <a:invGamma/>
                    </a:schemeClr>
                  </a:gs>
                </a:gsLst>
                <a:lin ang="2700000" scaled="1"/>
              </a:gra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spAutoFit/>
              </a:bodyPr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1350" name="Oval 27"/>
              <p:cNvSpPr>
                <a:spLocks noChangeArrowheads="1"/>
              </p:cNvSpPr>
              <p:nvPr/>
            </p:nvSpPr>
            <p:spPr bwMode="gray">
              <a:xfrm>
                <a:off x="2254" y="1856"/>
                <a:ext cx="1262" cy="1264"/>
              </a:xfrm>
              <a:prstGeom prst="ellipse">
                <a:avLst/>
              </a:prstGeom>
              <a:gradFill rotWithShape="1">
                <a:gsLst>
                  <a:gs pos="0">
                    <a:srgbClr val="21B3E1"/>
                  </a:gs>
                  <a:gs pos="100000">
                    <a:srgbClr val="0F5368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3810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ru-RU"/>
              </a:p>
            </p:txBody>
          </p:sp>
          <p:sp>
            <p:nvSpPr>
              <p:cNvPr id="32" name="Oval 28"/>
              <p:cNvSpPr>
                <a:spLocks noChangeArrowheads="1"/>
              </p:cNvSpPr>
              <p:nvPr/>
            </p:nvSpPr>
            <p:spPr bwMode="gray">
              <a:xfrm>
                <a:off x="2337" y="1938"/>
                <a:ext cx="1095" cy="1100"/>
              </a:xfrm>
              <a:prstGeom prst="ellipse">
                <a:avLst/>
              </a:prstGeom>
              <a:gradFill rotWithShape="1">
                <a:gsLst>
                  <a:gs pos="0">
                    <a:schemeClr val="hlink">
                      <a:gamma/>
                      <a:shade val="54118"/>
                      <a:invGamma/>
                    </a:schemeClr>
                  </a:gs>
                  <a:gs pos="50000">
                    <a:schemeClr val="hlink"/>
                  </a:gs>
                  <a:gs pos="100000">
                    <a:schemeClr val="hlink">
                      <a:gamma/>
                      <a:shade val="54118"/>
                      <a:invGamma/>
                    </a:schemeClr>
                  </a:gs>
                </a:gsLst>
                <a:lin ang="18900000" scaled="1"/>
              </a:gra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1352" name="Oval 29"/>
              <p:cNvSpPr>
                <a:spLocks noChangeArrowheads="1"/>
              </p:cNvSpPr>
              <p:nvPr/>
            </p:nvSpPr>
            <p:spPr bwMode="gray">
              <a:xfrm>
                <a:off x="2337" y="1939"/>
                <a:ext cx="1096" cy="1098"/>
              </a:xfrm>
              <a:prstGeom prst="ellipse">
                <a:avLst/>
              </a:prstGeom>
              <a:gradFill rotWithShape="1">
                <a:gsLst>
                  <a:gs pos="0">
                    <a:srgbClr val="21B3E1"/>
                  </a:gs>
                  <a:gs pos="100000">
                    <a:srgbClr val="10576D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3810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>
                <a:spAutoFit/>
              </a:bodyPr>
              <a:lstStyle/>
              <a:p>
                <a:endParaRPr lang="ru-RU"/>
              </a:p>
            </p:txBody>
          </p:sp>
        </p:grpSp>
      </p:grpSp>
      <p:grpSp>
        <p:nvGrpSpPr>
          <p:cNvPr id="34" name="Группа 33"/>
          <p:cNvGrpSpPr>
            <a:grpSpLocks/>
          </p:cNvGrpSpPr>
          <p:nvPr/>
        </p:nvGrpSpPr>
        <p:grpSpPr bwMode="auto">
          <a:xfrm>
            <a:off x="2917825" y="2535238"/>
            <a:ext cx="5729288" cy="450850"/>
            <a:chOff x="2955513" y="2452466"/>
            <a:chExt cx="5626571" cy="320690"/>
          </a:xfrm>
        </p:grpSpPr>
        <p:sp>
          <p:nvSpPr>
            <p:cNvPr id="35" name="AutoShape 5"/>
            <p:cNvSpPr>
              <a:spLocks noChangeArrowheads="1"/>
            </p:cNvSpPr>
            <p:nvPr/>
          </p:nvSpPr>
          <p:spPr bwMode="gray">
            <a:xfrm>
              <a:off x="3376453" y="2452466"/>
              <a:ext cx="5205631" cy="320690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E7F5CF">
                    <a:gamma/>
                    <a:tint val="0"/>
                    <a:invGamma/>
                  </a:srgbClr>
                </a:gs>
                <a:gs pos="100000">
                  <a:srgbClr val="E7F5CF"/>
                </a:gs>
              </a:gsLst>
              <a:lin ang="0" scaled="1"/>
            </a:gradFill>
            <a:ln w="28575" algn="ctr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r>
                <a:rPr 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 </a:t>
              </a:r>
            </a:p>
          </p:txBody>
        </p:sp>
        <p:grpSp>
          <p:nvGrpSpPr>
            <p:cNvPr id="11338" name="Group 30"/>
            <p:cNvGrpSpPr>
              <a:grpSpLocks/>
            </p:cNvGrpSpPr>
            <p:nvPr/>
          </p:nvGrpSpPr>
          <p:grpSpPr bwMode="auto">
            <a:xfrm>
              <a:off x="2955513" y="2487596"/>
              <a:ext cx="340159" cy="261962"/>
              <a:chOff x="2078" y="1680"/>
              <a:chExt cx="1615" cy="1615"/>
            </a:xfrm>
          </p:grpSpPr>
          <p:sp>
            <p:nvSpPr>
              <p:cNvPr id="11339" name="Oval 31"/>
              <p:cNvSpPr>
                <a:spLocks noChangeArrowheads="1"/>
              </p:cNvSpPr>
              <p:nvPr/>
            </p:nvSpPr>
            <p:spPr bwMode="gray">
              <a:xfrm>
                <a:off x="2078" y="1680"/>
                <a:ext cx="1615" cy="1615"/>
              </a:xfrm>
              <a:prstGeom prst="ellipse">
                <a:avLst/>
              </a:prstGeom>
              <a:gradFill rotWithShape="1">
                <a:gsLst>
                  <a:gs pos="0">
                    <a:srgbClr val="767676"/>
                  </a:gs>
                  <a:gs pos="50000">
                    <a:srgbClr val="FFFFFF"/>
                  </a:gs>
                  <a:gs pos="100000">
                    <a:srgbClr val="767676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5715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1340" name="Oval 32"/>
              <p:cNvSpPr>
                <a:spLocks noChangeArrowheads="1"/>
              </p:cNvSpPr>
              <p:nvPr/>
            </p:nvSpPr>
            <p:spPr bwMode="gray">
              <a:xfrm>
                <a:off x="2170" y="1771"/>
                <a:ext cx="1430" cy="1430"/>
              </a:xfrm>
              <a:prstGeom prst="ellipse">
                <a:avLst/>
              </a:prstGeom>
              <a:gradFill rotWithShape="1">
                <a:gsLst>
                  <a:gs pos="0">
                    <a:srgbClr val="A2A2A2"/>
                  </a:gs>
                  <a:gs pos="50000">
                    <a:srgbClr val="FFFFFF"/>
                  </a:gs>
                  <a:gs pos="100000">
                    <a:srgbClr val="A2A2A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9" name="Oval 33"/>
              <p:cNvSpPr>
                <a:spLocks noChangeArrowheads="1"/>
              </p:cNvSpPr>
              <p:nvPr/>
            </p:nvSpPr>
            <p:spPr bwMode="gray">
              <a:xfrm>
                <a:off x="2256" y="1853"/>
                <a:ext cx="1258" cy="1267"/>
              </a:xfrm>
              <a:prstGeom prst="ellipse">
                <a:avLst/>
              </a:prstGeom>
              <a:gradFill rotWithShape="1">
                <a:gsLst>
                  <a:gs pos="0">
                    <a:schemeClr val="hlink">
                      <a:gamma/>
                      <a:tint val="0"/>
                      <a:invGamma/>
                    </a:schemeClr>
                  </a:gs>
                  <a:gs pos="50000">
                    <a:schemeClr val="hlink"/>
                  </a:gs>
                  <a:gs pos="100000">
                    <a:schemeClr val="hlink">
                      <a:gamma/>
                      <a:tint val="0"/>
                      <a:invGamma/>
                    </a:schemeClr>
                  </a:gs>
                </a:gsLst>
                <a:lin ang="2700000" scaled="1"/>
              </a:gra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spAutoFit/>
              </a:bodyPr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1342" name="Oval 34"/>
              <p:cNvSpPr>
                <a:spLocks noChangeArrowheads="1"/>
              </p:cNvSpPr>
              <p:nvPr/>
            </p:nvSpPr>
            <p:spPr bwMode="gray">
              <a:xfrm>
                <a:off x="2254" y="1856"/>
                <a:ext cx="1262" cy="1264"/>
              </a:xfrm>
              <a:prstGeom prst="ellipse">
                <a:avLst/>
              </a:prstGeom>
              <a:gradFill rotWithShape="1">
                <a:gsLst>
                  <a:gs pos="0">
                    <a:srgbClr val="000000"/>
                  </a:gs>
                  <a:gs pos="100000">
                    <a:srgbClr val="8D67E1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3810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ru-RU"/>
              </a:p>
            </p:txBody>
          </p:sp>
          <p:sp>
            <p:nvSpPr>
              <p:cNvPr id="41" name="Oval 35"/>
              <p:cNvSpPr>
                <a:spLocks noChangeArrowheads="1"/>
              </p:cNvSpPr>
              <p:nvPr/>
            </p:nvSpPr>
            <p:spPr bwMode="gray">
              <a:xfrm>
                <a:off x="2337" y="1937"/>
                <a:ext cx="1095" cy="1100"/>
              </a:xfrm>
              <a:prstGeom prst="ellipse">
                <a:avLst/>
              </a:prstGeom>
              <a:gradFill rotWithShape="1">
                <a:gsLst>
                  <a:gs pos="0">
                    <a:schemeClr val="hlink">
                      <a:gamma/>
                      <a:shade val="54118"/>
                      <a:invGamma/>
                    </a:schemeClr>
                  </a:gs>
                  <a:gs pos="50000">
                    <a:schemeClr val="hlink"/>
                  </a:gs>
                  <a:gs pos="100000">
                    <a:schemeClr val="hlink">
                      <a:gamma/>
                      <a:shade val="54118"/>
                      <a:invGamma/>
                    </a:schemeClr>
                  </a:gs>
                </a:gsLst>
                <a:lin ang="18900000" scaled="1"/>
              </a:gra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1344" name="Oval 36"/>
              <p:cNvSpPr>
                <a:spLocks noChangeArrowheads="1"/>
              </p:cNvSpPr>
              <p:nvPr/>
            </p:nvSpPr>
            <p:spPr bwMode="gray">
              <a:xfrm>
                <a:off x="2337" y="1939"/>
                <a:ext cx="1096" cy="1098"/>
              </a:xfrm>
              <a:prstGeom prst="ellipse">
                <a:avLst/>
              </a:prstGeom>
              <a:gradFill rotWithShape="1">
                <a:gsLst>
                  <a:gs pos="0">
                    <a:srgbClr val="8D67E1"/>
                  </a:gs>
                  <a:gs pos="100000">
                    <a:srgbClr val="45326D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3810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>
                <a:spAutoFit/>
              </a:bodyPr>
              <a:lstStyle/>
              <a:p>
                <a:endParaRPr lang="ru-RU"/>
              </a:p>
            </p:txBody>
          </p:sp>
        </p:grpSp>
      </p:grpSp>
      <p:grpSp>
        <p:nvGrpSpPr>
          <p:cNvPr id="43" name="Группа 42"/>
          <p:cNvGrpSpPr>
            <a:grpSpLocks/>
          </p:cNvGrpSpPr>
          <p:nvPr/>
        </p:nvGrpSpPr>
        <p:grpSpPr bwMode="auto">
          <a:xfrm>
            <a:off x="3101975" y="3165475"/>
            <a:ext cx="5737225" cy="449263"/>
            <a:chOff x="3152796" y="2857496"/>
            <a:chExt cx="5634046" cy="320690"/>
          </a:xfrm>
        </p:grpSpPr>
        <p:sp>
          <p:nvSpPr>
            <p:cNvPr id="44" name="AutoShape 4"/>
            <p:cNvSpPr>
              <a:spLocks noChangeArrowheads="1"/>
            </p:cNvSpPr>
            <p:nvPr/>
          </p:nvSpPr>
          <p:spPr bwMode="gray">
            <a:xfrm>
              <a:off x="3581508" y="2857496"/>
              <a:ext cx="5205334" cy="320690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B7E7FF">
                    <a:gamma/>
                    <a:tint val="0"/>
                    <a:invGamma/>
                  </a:srgbClr>
                </a:gs>
                <a:gs pos="100000">
                  <a:srgbClr val="B7E7FF"/>
                </a:gs>
              </a:gsLst>
              <a:lin ang="0" scaled="1"/>
            </a:gradFill>
            <a:ln w="28575" algn="ctr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r>
                <a:rPr 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 </a:t>
              </a:r>
            </a:p>
          </p:txBody>
        </p:sp>
        <p:grpSp>
          <p:nvGrpSpPr>
            <p:cNvPr id="11330" name="Group 37"/>
            <p:cNvGrpSpPr>
              <a:grpSpLocks/>
            </p:cNvGrpSpPr>
            <p:nvPr/>
          </p:nvGrpSpPr>
          <p:grpSpPr bwMode="auto">
            <a:xfrm>
              <a:off x="3152796" y="2916224"/>
              <a:ext cx="317482" cy="261962"/>
              <a:chOff x="2078" y="1680"/>
              <a:chExt cx="1615" cy="1615"/>
            </a:xfrm>
          </p:grpSpPr>
          <p:sp>
            <p:nvSpPr>
              <p:cNvPr id="11331" name="Oval 38"/>
              <p:cNvSpPr>
                <a:spLocks noChangeArrowheads="1"/>
              </p:cNvSpPr>
              <p:nvPr/>
            </p:nvSpPr>
            <p:spPr bwMode="gray">
              <a:xfrm>
                <a:off x="2078" y="1680"/>
                <a:ext cx="1615" cy="1615"/>
              </a:xfrm>
              <a:prstGeom prst="ellipse">
                <a:avLst/>
              </a:prstGeom>
              <a:gradFill rotWithShape="1">
                <a:gsLst>
                  <a:gs pos="0">
                    <a:srgbClr val="767676"/>
                  </a:gs>
                  <a:gs pos="50000">
                    <a:srgbClr val="FFFFFF"/>
                  </a:gs>
                  <a:gs pos="100000">
                    <a:srgbClr val="767676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5715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1332" name="Oval 39"/>
              <p:cNvSpPr>
                <a:spLocks noChangeArrowheads="1"/>
              </p:cNvSpPr>
              <p:nvPr/>
            </p:nvSpPr>
            <p:spPr bwMode="gray">
              <a:xfrm>
                <a:off x="2170" y="1771"/>
                <a:ext cx="1430" cy="1430"/>
              </a:xfrm>
              <a:prstGeom prst="ellipse">
                <a:avLst/>
              </a:prstGeom>
              <a:gradFill rotWithShape="1">
                <a:gsLst>
                  <a:gs pos="0">
                    <a:srgbClr val="A2A2A2"/>
                  </a:gs>
                  <a:gs pos="50000">
                    <a:srgbClr val="FFFFFF"/>
                  </a:gs>
                  <a:gs pos="100000">
                    <a:srgbClr val="A2A2A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8" name="Oval 40"/>
              <p:cNvSpPr>
                <a:spLocks noChangeArrowheads="1"/>
              </p:cNvSpPr>
              <p:nvPr/>
            </p:nvSpPr>
            <p:spPr bwMode="gray">
              <a:xfrm>
                <a:off x="2252" y="1856"/>
                <a:ext cx="1269" cy="1264"/>
              </a:xfrm>
              <a:prstGeom prst="ellipse">
                <a:avLst/>
              </a:prstGeom>
              <a:gradFill rotWithShape="1">
                <a:gsLst>
                  <a:gs pos="0">
                    <a:schemeClr val="hlink">
                      <a:gamma/>
                      <a:tint val="0"/>
                      <a:invGamma/>
                    </a:schemeClr>
                  </a:gs>
                  <a:gs pos="50000">
                    <a:schemeClr val="hlink"/>
                  </a:gs>
                  <a:gs pos="100000">
                    <a:schemeClr val="hlink">
                      <a:gamma/>
                      <a:tint val="0"/>
                      <a:invGamma/>
                    </a:schemeClr>
                  </a:gs>
                </a:gsLst>
                <a:lin ang="2700000" scaled="1"/>
              </a:gra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spAutoFit/>
              </a:bodyPr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1334" name="Oval 41"/>
              <p:cNvSpPr>
                <a:spLocks noChangeArrowheads="1"/>
              </p:cNvSpPr>
              <p:nvPr/>
            </p:nvSpPr>
            <p:spPr bwMode="gray">
              <a:xfrm>
                <a:off x="2254" y="1856"/>
                <a:ext cx="1262" cy="1264"/>
              </a:xfrm>
              <a:prstGeom prst="ellipse">
                <a:avLst/>
              </a:prstGeom>
              <a:gradFill rotWithShape="1">
                <a:gsLst>
                  <a:gs pos="0">
                    <a:srgbClr val="000000"/>
                  </a:gs>
                  <a:gs pos="100000">
                    <a:srgbClr val="E35E23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3810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ru-RU"/>
              </a:p>
            </p:txBody>
          </p:sp>
          <p:sp>
            <p:nvSpPr>
              <p:cNvPr id="50" name="Oval 42"/>
              <p:cNvSpPr>
                <a:spLocks noChangeArrowheads="1"/>
              </p:cNvSpPr>
              <p:nvPr/>
            </p:nvSpPr>
            <p:spPr bwMode="gray">
              <a:xfrm>
                <a:off x="2340" y="1940"/>
                <a:ext cx="1094" cy="1097"/>
              </a:xfrm>
              <a:prstGeom prst="ellipse">
                <a:avLst/>
              </a:prstGeom>
              <a:gradFill rotWithShape="1">
                <a:gsLst>
                  <a:gs pos="0">
                    <a:schemeClr val="hlink">
                      <a:gamma/>
                      <a:shade val="54118"/>
                      <a:invGamma/>
                    </a:schemeClr>
                  </a:gs>
                  <a:gs pos="50000">
                    <a:schemeClr val="hlink"/>
                  </a:gs>
                  <a:gs pos="100000">
                    <a:schemeClr val="hlink">
                      <a:gamma/>
                      <a:shade val="54118"/>
                      <a:invGamma/>
                    </a:schemeClr>
                  </a:gs>
                </a:gsLst>
                <a:lin ang="18900000" scaled="1"/>
              </a:gra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1336" name="Oval 43"/>
              <p:cNvSpPr>
                <a:spLocks noChangeArrowheads="1"/>
              </p:cNvSpPr>
              <p:nvPr/>
            </p:nvSpPr>
            <p:spPr bwMode="gray">
              <a:xfrm>
                <a:off x="2337" y="1939"/>
                <a:ext cx="1096" cy="1098"/>
              </a:xfrm>
              <a:prstGeom prst="ellipse">
                <a:avLst/>
              </a:prstGeom>
              <a:gradFill rotWithShape="1">
                <a:gsLst>
                  <a:gs pos="0">
                    <a:srgbClr val="E35E23"/>
                  </a:gs>
                  <a:gs pos="100000">
                    <a:srgbClr val="6E2E11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3810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>
                <a:spAutoFit/>
              </a:bodyPr>
              <a:lstStyle/>
              <a:p>
                <a:endParaRPr lang="ru-RU"/>
              </a:p>
            </p:txBody>
          </p:sp>
        </p:grpSp>
      </p:grpSp>
      <p:grpSp>
        <p:nvGrpSpPr>
          <p:cNvPr id="52" name="Группа 51"/>
          <p:cNvGrpSpPr>
            <a:grpSpLocks/>
          </p:cNvGrpSpPr>
          <p:nvPr/>
        </p:nvGrpSpPr>
        <p:grpSpPr bwMode="auto">
          <a:xfrm>
            <a:off x="3128963" y="3783013"/>
            <a:ext cx="5737225" cy="468312"/>
            <a:chOff x="3224234" y="3321062"/>
            <a:chExt cx="5634046" cy="333400"/>
          </a:xfrm>
        </p:grpSpPr>
        <p:sp>
          <p:nvSpPr>
            <p:cNvPr id="53" name="AutoShape 8"/>
            <p:cNvSpPr>
              <a:spLocks noChangeArrowheads="1"/>
            </p:cNvSpPr>
            <p:nvPr/>
          </p:nvSpPr>
          <p:spPr bwMode="gray">
            <a:xfrm>
              <a:off x="3652945" y="3321062"/>
              <a:ext cx="5205335" cy="320968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B7E7FF">
                    <a:gamma/>
                    <a:tint val="0"/>
                    <a:invGamma/>
                  </a:srgbClr>
                </a:gs>
                <a:gs pos="100000">
                  <a:srgbClr val="B7E7FF"/>
                </a:gs>
              </a:gsLst>
              <a:lin ang="0" scaled="1"/>
            </a:gradFill>
            <a:ln w="28575" algn="ctr">
              <a:solidFill>
                <a:srgbClr val="B2B2B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r>
                <a:rPr 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 </a:t>
              </a:r>
            </a:p>
          </p:txBody>
        </p:sp>
        <p:grpSp>
          <p:nvGrpSpPr>
            <p:cNvPr id="11322" name="Group 9"/>
            <p:cNvGrpSpPr>
              <a:grpSpLocks/>
            </p:cNvGrpSpPr>
            <p:nvPr/>
          </p:nvGrpSpPr>
          <p:grpSpPr bwMode="auto">
            <a:xfrm>
              <a:off x="3224234" y="3392500"/>
              <a:ext cx="340159" cy="261962"/>
              <a:chOff x="2078" y="1680"/>
              <a:chExt cx="1615" cy="1615"/>
            </a:xfrm>
          </p:grpSpPr>
          <p:sp>
            <p:nvSpPr>
              <p:cNvPr id="11323" name="Oval 10"/>
              <p:cNvSpPr>
                <a:spLocks noChangeArrowheads="1"/>
              </p:cNvSpPr>
              <p:nvPr/>
            </p:nvSpPr>
            <p:spPr bwMode="gray">
              <a:xfrm>
                <a:off x="2078" y="1680"/>
                <a:ext cx="1615" cy="1615"/>
              </a:xfrm>
              <a:prstGeom prst="ellipse">
                <a:avLst/>
              </a:prstGeom>
              <a:gradFill rotWithShape="1">
                <a:gsLst>
                  <a:gs pos="0">
                    <a:srgbClr val="767676"/>
                  </a:gs>
                  <a:gs pos="50000">
                    <a:srgbClr val="FFFFFF"/>
                  </a:gs>
                  <a:gs pos="100000">
                    <a:srgbClr val="767676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5715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1324" name="Oval 11"/>
              <p:cNvSpPr>
                <a:spLocks noChangeArrowheads="1"/>
              </p:cNvSpPr>
              <p:nvPr/>
            </p:nvSpPr>
            <p:spPr bwMode="gray">
              <a:xfrm>
                <a:off x="2170" y="1771"/>
                <a:ext cx="1430" cy="1430"/>
              </a:xfrm>
              <a:prstGeom prst="ellipse">
                <a:avLst/>
              </a:prstGeom>
              <a:gradFill rotWithShape="1">
                <a:gsLst>
                  <a:gs pos="0">
                    <a:srgbClr val="A2A2A2"/>
                  </a:gs>
                  <a:gs pos="50000">
                    <a:srgbClr val="FFFFFF"/>
                  </a:gs>
                  <a:gs pos="100000">
                    <a:srgbClr val="A2A2A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57" name="Oval 12"/>
              <p:cNvSpPr>
                <a:spLocks noChangeArrowheads="1"/>
              </p:cNvSpPr>
              <p:nvPr/>
            </p:nvSpPr>
            <p:spPr bwMode="gray">
              <a:xfrm>
                <a:off x="2256" y="1853"/>
                <a:ext cx="1258" cy="1268"/>
              </a:xfrm>
              <a:prstGeom prst="ellipse">
                <a:avLst/>
              </a:prstGeom>
              <a:gradFill rotWithShape="1">
                <a:gsLst>
                  <a:gs pos="0">
                    <a:schemeClr val="hlink">
                      <a:gamma/>
                      <a:tint val="0"/>
                      <a:invGamma/>
                    </a:schemeClr>
                  </a:gs>
                  <a:gs pos="50000">
                    <a:schemeClr val="hlink"/>
                  </a:gs>
                  <a:gs pos="100000">
                    <a:schemeClr val="hlink">
                      <a:gamma/>
                      <a:tint val="0"/>
                      <a:invGamma/>
                    </a:schemeClr>
                  </a:gs>
                </a:gsLst>
                <a:lin ang="2700000" scaled="1"/>
              </a:gra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spAutoFit/>
              </a:bodyPr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1326" name="Oval 13"/>
              <p:cNvSpPr>
                <a:spLocks noChangeArrowheads="1"/>
              </p:cNvSpPr>
              <p:nvPr/>
            </p:nvSpPr>
            <p:spPr bwMode="gray">
              <a:xfrm>
                <a:off x="2254" y="1856"/>
                <a:ext cx="1262" cy="1264"/>
              </a:xfrm>
              <a:prstGeom prst="ellipse">
                <a:avLst/>
              </a:prstGeom>
              <a:gradFill rotWithShape="1">
                <a:gsLst>
                  <a:gs pos="0">
                    <a:srgbClr val="000000"/>
                  </a:gs>
                  <a:gs pos="100000">
                    <a:srgbClr val="FFCC00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3810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ru-RU"/>
              </a:p>
            </p:txBody>
          </p:sp>
          <p:sp>
            <p:nvSpPr>
              <p:cNvPr id="59" name="Oval 14"/>
              <p:cNvSpPr>
                <a:spLocks noChangeArrowheads="1"/>
              </p:cNvSpPr>
              <p:nvPr/>
            </p:nvSpPr>
            <p:spPr bwMode="gray">
              <a:xfrm>
                <a:off x="2337" y="1936"/>
                <a:ext cx="1095" cy="1101"/>
              </a:xfrm>
              <a:prstGeom prst="ellipse">
                <a:avLst/>
              </a:prstGeom>
              <a:gradFill rotWithShape="1">
                <a:gsLst>
                  <a:gs pos="0">
                    <a:schemeClr val="hlink">
                      <a:gamma/>
                      <a:shade val="54118"/>
                      <a:invGamma/>
                    </a:schemeClr>
                  </a:gs>
                  <a:gs pos="50000">
                    <a:schemeClr val="hlink"/>
                  </a:gs>
                  <a:gs pos="100000">
                    <a:schemeClr val="hlink">
                      <a:gamma/>
                      <a:shade val="54118"/>
                      <a:invGamma/>
                    </a:schemeClr>
                  </a:gs>
                </a:gsLst>
                <a:lin ang="18900000" scaled="1"/>
              </a:gra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1328" name="Oval 15"/>
              <p:cNvSpPr>
                <a:spLocks noChangeArrowheads="1"/>
              </p:cNvSpPr>
              <p:nvPr/>
            </p:nvSpPr>
            <p:spPr bwMode="gray">
              <a:xfrm>
                <a:off x="2337" y="1939"/>
                <a:ext cx="1096" cy="1098"/>
              </a:xfrm>
              <a:prstGeom prst="ellipse">
                <a:avLst/>
              </a:prstGeom>
              <a:gradFill rotWithShape="1">
                <a:gsLst>
                  <a:gs pos="0">
                    <a:srgbClr val="FFCC00"/>
                  </a:gs>
                  <a:gs pos="100000">
                    <a:srgbClr val="7C6300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3810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>
                <a:spAutoFit/>
              </a:bodyPr>
              <a:lstStyle/>
              <a:p>
                <a:endParaRPr lang="ru-RU"/>
              </a:p>
            </p:txBody>
          </p:sp>
        </p:grpSp>
      </p:grpSp>
      <p:grpSp>
        <p:nvGrpSpPr>
          <p:cNvPr id="61" name="Группа 60"/>
          <p:cNvGrpSpPr>
            <a:grpSpLocks/>
          </p:cNvGrpSpPr>
          <p:nvPr/>
        </p:nvGrpSpPr>
        <p:grpSpPr bwMode="auto">
          <a:xfrm>
            <a:off x="2968625" y="4386263"/>
            <a:ext cx="5737225" cy="449262"/>
            <a:chOff x="3224234" y="3786190"/>
            <a:chExt cx="5634046" cy="320690"/>
          </a:xfrm>
        </p:grpSpPr>
        <p:sp>
          <p:nvSpPr>
            <p:cNvPr id="62" name="AutoShape 7"/>
            <p:cNvSpPr>
              <a:spLocks noChangeArrowheads="1"/>
            </p:cNvSpPr>
            <p:nvPr/>
          </p:nvSpPr>
          <p:spPr bwMode="gray">
            <a:xfrm>
              <a:off x="3652946" y="3786190"/>
              <a:ext cx="5205334" cy="320690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E7F5CF">
                    <a:gamma/>
                    <a:tint val="0"/>
                    <a:invGamma/>
                  </a:srgbClr>
                </a:gs>
                <a:gs pos="100000">
                  <a:srgbClr val="E7F5CF"/>
                </a:gs>
              </a:gsLst>
              <a:lin ang="0" scaled="1"/>
            </a:gradFill>
            <a:ln w="28575" algn="ctr">
              <a:solidFill>
                <a:srgbClr val="B2B2B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</p:txBody>
        </p:sp>
        <p:grpSp>
          <p:nvGrpSpPr>
            <p:cNvPr id="11314" name="Group 16"/>
            <p:cNvGrpSpPr>
              <a:grpSpLocks/>
            </p:cNvGrpSpPr>
            <p:nvPr/>
          </p:nvGrpSpPr>
          <p:grpSpPr bwMode="auto">
            <a:xfrm>
              <a:off x="3224234" y="3821128"/>
              <a:ext cx="340159" cy="261962"/>
              <a:chOff x="2078" y="1680"/>
              <a:chExt cx="1615" cy="1615"/>
            </a:xfrm>
          </p:grpSpPr>
          <p:sp>
            <p:nvSpPr>
              <p:cNvPr id="11315" name="Oval 17"/>
              <p:cNvSpPr>
                <a:spLocks noChangeArrowheads="1"/>
              </p:cNvSpPr>
              <p:nvPr/>
            </p:nvSpPr>
            <p:spPr bwMode="gray">
              <a:xfrm>
                <a:off x="2078" y="1680"/>
                <a:ext cx="1615" cy="1615"/>
              </a:xfrm>
              <a:prstGeom prst="ellipse">
                <a:avLst/>
              </a:prstGeom>
              <a:gradFill rotWithShape="1">
                <a:gsLst>
                  <a:gs pos="0">
                    <a:srgbClr val="767676"/>
                  </a:gs>
                  <a:gs pos="50000">
                    <a:srgbClr val="FFFFFF"/>
                  </a:gs>
                  <a:gs pos="100000">
                    <a:srgbClr val="767676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5715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1316" name="Oval 18"/>
              <p:cNvSpPr>
                <a:spLocks noChangeArrowheads="1"/>
              </p:cNvSpPr>
              <p:nvPr/>
            </p:nvSpPr>
            <p:spPr bwMode="gray">
              <a:xfrm>
                <a:off x="2170" y="1771"/>
                <a:ext cx="1430" cy="1430"/>
              </a:xfrm>
              <a:prstGeom prst="ellipse">
                <a:avLst/>
              </a:prstGeom>
              <a:gradFill rotWithShape="1">
                <a:gsLst>
                  <a:gs pos="0">
                    <a:srgbClr val="A2A2A2"/>
                  </a:gs>
                  <a:gs pos="50000">
                    <a:srgbClr val="FFFFFF"/>
                  </a:gs>
                  <a:gs pos="100000">
                    <a:srgbClr val="A2A2A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6" name="Oval 19"/>
              <p:cNvSpPr>
                <a:spLocks noChangeArrowheads="1"/>
              </p:cNvSpPr>
              <p:nvPr/>
            </p:nvSpPr>
            <p:spPr bwMode="gray">
              <a:xfrm>
                <a:off x="2256" y="1856"/>
                <a:ext cx="1258" cy="1264"/>
              </a:xfrm>
              <a:prstGeom prst="ellipse">
                <a:avLst/>
              </a:prstGeom>
              <a:gradFill rotWithShape="1">
                <a:gsLst>
                  <a:gs pos="0">
                    <a:schemeClr val="hlink">
                      <a:gamma/>
                      <a:tint val="0"/>
                      <a:invGamma/>
                    </a:schemeClr>
                  </a:gs>
                  <a:gs pos="50000">
                    <a:schemeClr val="hlink"/>
                  </a:gs>
                  <a:gs pos="100000">
                    <a:schemeClr val="hlink">
                      <a:gamma/>
                      <a:tint val="0"/>
                      <a:invGamma/>
                    </a:schemeClr>
                  </a:gs>
                </a:gsLst>
                <a:lin ang="2700000" scaled="1"/>
              </a:gra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spAutoFit/>
              </a:bodyPr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1318" name="Oval 20"/>
              <p:cNvSpPr>
                <a:spLocks noChangeArrowheads="1"/>
              </p:cNvSpPr>
              <p:nvPr/>
            </p:nvSpPr>
            <p:spPr bwMode="gray">
              <a:xfrm>
                <a:off x="2254" y="1856"/>
                <a:ext cx="1262" cy="1264"/>
              </a:xfrm>
              <a:prstGeom prst="ellipse">
                <a:avLst/>
              </a:prstGeom>
              <a:gradFill rotWithShape="1">
                <a:gsLst>
                  <a:gs pos="0">
                    <a:srgbClr val="000000"/>
                  </a:gs>
                  <a:gs pos="100000">
                    <a:srgbClr val="48BE67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3810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ru-RU"/>
              </a:p>
            </p:txBody>
          </p:sp>
          <p:sp>
            <p:nvSpPr>
              <p:cNvPr id="68" name="Oval 21"/>
              <p:cNvSpPr>
                <a:spLocks noChangeArrowheads="1"/>
              </p:cNvSpPr>
              <p:nvPr/>
            </p:nvSpPr>
            <p:spPr bwMode="gray">
              <a:xfrm>
                <a:off x="2337" y="1940"/>
                <a:ext cx="1095" cy="1097"/>
              </a:xfrm>
              <a:prstGeom prst="ellipse">
                <a:avLst/>
              </a:prstGeom>
              <a:gradFill rotWithShape="1">
                <a:gsLst>
                  <a:gs pos="0">
                    <a:schemeClr val="hlink">
                      <a:gamma/>
                      <a:shade val="54118"/>
                      <a:invGamma/>
                    </a:schemeClr>
                  </a:gs>
                  <a:gs pos="50000">
                    <a:schemeClr val="hlink"/>
                  </a:gs>
                  <a:gs pos="100000">
                    <a:schemeClr val="hlink">
                      <a:gamma/>
                      <a:shade val="54118"/>
                      <a:invGamma/>
                    </a:schemeClr>
                  </a:gs>
                </a:gsLst>
                <a:lin ang="18900000" scaled="1"/>
              </a:gra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1320" name="Oval 22"/>
              <p:cNvSpPr>
                <a:spLocks noChangeArrowheads="1"/>
              </p:cNvSpPr>
              <p:nvPr/>
            </p:nvSpPr>
            <p:spPr bwMode="gray">
              <a:xfrm>
                <a:off x="2337" y="1939"/>
                <a:ext cx="1096" cy="1098"/>
              </a:xfrm>
              <a:prstGeom prst="ellipse">
                <a:avLst/>
              </a:prstGeom>
              <a:gradFill rotWithShape="1">
                <a:gsLst>
                  <a:gs pos="0">
                    <a:srgbClr val="48BE67"/>
                  </a:gs>
                  <a:gs pos="100000">
                    <a:srgbClr val="235C32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3810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>
                <a:spAutoFit/>
              </a:bodyPr>
              <a:lstStyle/>
              <a:p>
                <a:endParaRPr lang="ru-RU"/>
              </a:p>
            </p:txBody>
          </p:sp>
        </p:grpSp>
      </p:grpSp>
      <p:grpSp>
        <p:nvGrpSpPr>
          <p:cNvPr id="70" name="Группа 69"/>
          <p:cNvGrpSpPr>
            <a:grpSpLocks/>
          </p:cNvGrpSpPr>
          <p:nvPr/>
        </p:nvGrpSpPr>
        <p:grpSpPr bwMode="auto">
          <a:xfrm>
            <a:off x="2640013" y="4995863"/>
            <a:ext cx="5719762" cy="449262"/>
            <a:chOff x="3169827" y="4249756"/>
            <a:chExt cx="5617015" cy="320690"/>
          </a:xfrm>
        </p:grpSpPr>
        <p:sp>
          <p:nvSpPr>
            <p:cNvPr id="71" name="AutoShape 6"/>
            <p:cNvSpPr>
              <a:spLocks noChangeArrowheads="1"/>
            </p:cNvSpPr>
            <p:nvPr/>
          </p:nvSpPr>
          <p:spPr bwMode="gray">
            <a:xfrm>
              <a:off x="3581398" y="4249756"/>
              <a:ext cx="5205444" cy="320690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B7E7FF">
                    <a:gamma/>
                    <a:tint val="0"/>
                    <a:invGamma/>
                  </a:srgbClr>
                </a:gs>
                <a:gs pos="100000">
                  <a:srgbClr val="B7E7FF"/>
                </a:gs>
              </a:gsLst>
              <a:lin ang="0" scaled="1"/>
            </a:gradFill>
            <a:ln w="28575" algn="ctr">
              <a:solidFill>
                <a:srgbClr val="B2B2B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r>
                <a:rPr lang="en-US" sz="1400" b="1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 </a:t>
              </a:r>
              <a:endParaRPr lang="en-U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</p:txBody>
        </p:sp>
        <p:grpSp>
          <p:nvGrpSpPr>
            <p:cNvPr id="11306" name="Group 23"/>
            <p:cNvGrpSpPr>
              <a:grpSpLocks/>
            </p:cNvGrpSpPr>
            <p:nvPr/>
          </p:nvGrpSpPr>
          <p:grpSpPr bwMode="auto">
            <a:xfrm>
              <a:off x="3169827" y="4273546"/>
              <a:ext cx="340159" cy="261962"/>
              <a:chOff x="2078" y="1680"/>
              <a:chExt cx="1615" cy="1615"/>
            </a:xfrm>
          </p:grpSpPr>
          <p:sp>
            <p:nvSpPr>
              <p:cNvPr id="11307" name="Oval 24"/>
              <p:cNvSpPr>
                <a:spLocks noChangeArrowheads="1"/>
              </p:cNvSpPr>
              <p:nvPr/>
            </p:nvSpPr>
            <p:spPr bwMode="gray">
              <a:xfrm>
                <a:off x="2078" y="1680"/>
                <a:ext cx="1615" cy="1615"/>
              </a:xfrm>
              <a:prstGeom prst="ellipse">
                <a:avLst/>
              </a:prstGeom>
              <a:gradFill rotWithShape="1">
                <a:gsLst>
                  <a:gs pos="0">
                    <a:srgbClr val="767676"/>
                  </a:gs>
                  <a:gs pos="50000">
                    <a:srgbClr val="FFFFFF"/>
                  </a:gs>
                  <a:gs pos="100000">
                    <a:srgbClr val="767676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5715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1308" name="Oval 25"/>
              <p:cNvSpPr>
                <a:spLocks noChangeArrowheads="1"/>
              </p:cNvSpPr>
              <p:nvPr/>
            </p:nvSpPr>
            <p:spPr bwMode="gray">
              <a:xfrm>
                <a:off x="2170" y="1771"/>
                <a:ext cx="1430" cy="1430"/>
              </a:xfrm>
              <a:prstGeom prst="ellipse">
                <a:avLst/>
              </a:prstGeom>
              <a:gradFill rotWithShape="1">
                <a:gsLst>
                  <a:gs pos="0">
                    <a:srgbClr val="A2A2A2"/>
                  </a:gs>
                  <a:gs pos="50000">
                    <a:srgbClr val="FFFFFF"/>
                  </a:gs>
                  <a:gs pos="100000">
                    <a:srgbClr val="A2A2A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75" name="Oval 26"/>
              <p:cNvSpPr>
                <a:spLocks noChangeArrowheads="1"/>
              </p:cNvSpPr>
              <p:nvPr/>
            </p:nvSpPr>
            <p:spPr bwMode="gray">
              <a:xfrm>
                <a:off x="2256" y="1855"/>
                <a:ext cx="1258" cy="1264"/>
              </a:xfrm>
              <a:prstGeom prst="ellipse">
                <a:avLst/>
              </a:prstGeom>
              <a:gradFill rotWithShape="1">
                <a:gsLst>
                  <a:gs pos="0">
                    <a:schemeClr val="hlink">
                      <a:gamma/>
                      <a:tint val="0"/>
                      <a:invGamma/>
                    </a:schemeClr>
                  </a:gs>
                  <a:gs pos="50000">
                    <a:schemeClr val="hlink"/>
                  </a:gs>
                  <a:gs pos="100000">
                    <a:schemeClr val="hlink">
                      <a:gamma/>
                      <a:tint val="0"/>
                      <a:invGamma/>
                    </a:schemeClr>
                  </a:gs>
                </a:gsLst>
                <a:lin ang="2700000" scaled="1"/>
              </a:gra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spAutoFit/>
              </a:bodyPr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1310" name="Oval 27"/>
              <p:cNvSpPr>
                <a:spLocks noChangeArrowheads="1"/>
              </p:cNvSpPr>
              <p:nvPr/>
            </p:nvSpPr>
            <p:spPr bwMode="gray">
              <a:xfrm>
                <a:off x="2254" y="1856"/>
                <a:ext cx="1262" cy="1264"/>
              </a:xfrm>
              <a:prstGeom prst="ellipse">
                <a:avLst/>
              </a:prstGeom>
              <a:gradFill rotWithShape="1">
                <a:gsLst>
                  <a:gs pos="0">
                    <a:srgbClr val="21B3E1"/>
                  </a:gs>
                  <a:gs pos="100000">
                    <a:srgbClr val="0F5368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3810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ru-RU"/>
              </a:p>
            </p:txBody>
          </p:sp>
          <p:sp>
            <p:nvSpPr>
              <p:cNvPr id="77" name="Oval 28"/>
              <p:cNvSpPr>
                <a:spLocks noChangeArrowheads="1"/>
              </p:cNvSpPr>
              <p:nvPr/>
            </p:nvSpPr>
            <p:spPr bwMode="gray">
              <a:xfrm>
                <a:off x="2337" y="1939"/>
                <a:ext cx="1095" cy="1097"/>
              </a:xfrm>
              <a:prstGeom prst="ellipse">
                <a:avLst/>
              </a:prstGeom>
              <a:gradFill rotWithShape="1">
                <a:gsLst>
                  <a:gs pos="0">
                    <a:schemeClr val="hlink">
                      <a:gamma/>
                      <a:shade val="54118"/>
                      <a:invGamma/>
                    </a:schemeClr>
                  </a:gs>
                  <a:gs pos="50000">
                    <a:schemeClr val="hlink"/>
                  </a:gs>
                  <a:gs pos="100000">
                    <a:schemeClr val="hlink">
                      <a:gamma/>
                      <a:shade val="54118"/>
                      <a:invGamma/>
                    </a:schemeClr>
                  </a:gs>
                </a:gsLst>
                <a:lin ang="18900000" scaled="1"/>
              </a:gra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1312" name="Oval 29"/>
              <p:cNvSpPr>
                <a:spLocks noChangeArrowheads="1"/>
              </p:cNvSpPr>
              <p:nvPr/>
            </p:nvSpPr>
            <p:spPr bwMode="gray">
              <a:xfrm>
                <a:off x="2337" y="1939"/>
                <a:ext cx="1096" cy="1098"/>
              </a:xfrm>
              <a:prstGeom prst="ellipse">
                <a:avLst/>
              </a:prstGeom>
              <a:gradFill rotWithShape="1">
                <a:gsLst>
                  <a:gs pos="0">
                    <a:srgbClr val="21B3E1"/>
                  </a:gs>
                  <a:gs pos="100000">
                    <a:srgbClr val="10576D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3810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>
                <a:spAutoFit/>
              </a:bodyPr>
              <a:lstStyle/>
              <a:p>
                <a:endParaRPr lang="ru-RU"/>
              </a:p>
            </p:txBody>
          </p:sp>
        </p:grpSp>
      </p:grpSp>
      <p:grpSp>
        <p:nvGrpSpPr>
          <p:cNvPr id="79" name="Группа 78"/>
          <p:cNvGrpSpPr>
            <a:grpSpLocks/>
          </p:cNvGrpSpPr>
          <p:nvPr/>
        </p:nvGrpSpPr>
        <p:grpSpPr bwMode="auto">
          <a:xfrm>
            <a:off x="2035175" y="5607050"/>
            <a:ext cx="5737225" cy="450850"/>
            <a:chOff x="3009920" y="4714884"/>
            <a:chExt cx="5634046" cy="320690"/>
          </a:xfrm>
        </p:grpSpPr>
        <p:sp>
          <p:nvSpPr>
            <p:cNvPr id="80" name="AutoShape 5"/>
            <p:cNvSpPr>
              <a:spLocks noChangeArrowheads="1"/>
            </p:cNvSpPr>
            <p:nvPr/>
          </p:nvSpPr>
          <p:spPr bwMode="gray">
            <a:xfrm>
              <a:off x="3438632" y="4714884"/>
              <a:ext cx="5205334" cy="320690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E7F5CF">
                    <a:gamma/>
                    <a:tint val="0"/>
                    <a:invGamma/>
                  </a:srgbClr>
                </a:gs>
                <a:gs pos="100000">
                  <a:srgbClr val="E7F5CF"/>
                </a:gs>
              </a:gsLst>
              <a:lin ang="0" scaled="1"/>
            </a:gradFill>
            <a:ln w="28575" algn="ctr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r>
                <a:rPr 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 </a:t>
              </a:r>
            </a:p>
          </p:txBody>
        </p:sp>
        <p:grpSp>
          <p:nvGrpSpPr>
            <p:cNvPr id="11298" name="Group 30"/>
            <p:cNvGrpSpPr>
              <a:grpSpLocks/>
            </p:cNvGrpSpPr>
            <p:nvPr/>
          </p:nvGrpSpPr>
          <p:grpSpPr bwMode="auto">
            <a:xfrm>
              <a:off x="3009920" y="4749822"/>
              <a:ext cx="340159" cy="261962"/>
              <a:chOff x="2078" y="1680"/>
              <a:chExt cx="1615" cy="1615"/>
            </a:xfrm>
          </p:grpSpPr>
          <p:sp>
            <p:nvSpPr>
              <p:cNvPr id="11299" name="Oval 31"/>
              <p:cNvSpPr>
                <a:spLocks noChangeArrowheads="1"/>
              </p:cNvSpPr>
              <p:nvPr/>
            </p:nvSpPr>
            <p:spPr bwMode="gray">
              <a:xfrm>
                <a:off x="2078" y="1680"/>
                <a:ext cx="1615" cy="1615"/>
              </a:xfrm>
              <a:prstGeom prst="ellipse">
                <a:avLst/>
              </a:prstGeom>
              <a:gradFill rotWithShape="1">
                <a:gsLst>
                  <a:gs pos="0">
                    <a:srgbClr val="767676"/>
                  </a:gs>
                  <a:gs pos="50000">
                    <a:srgbClr val="FFFFFF"/>
                  </a:gs>
                  <a:gs pos="100000">
                    <a:srgbClr val="767676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5715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1300" name="Oval 32"/>
              <p:cNvSpPr>
                <a:spLocks noChangeArrowheads="1"/>
              </p:cNvSpPr>
              <p:nvPr/>
            </p:nvSpPr>
            <p:spPr bwMode="gray">
              <a:xfrm>
                <a:off x="2170" y="1771"/>
                <a:ext cx="1430" cy="1430"/>
              </a:xfrm>
              <a:prstGeom prst="ellipse">
                <a:avLst/>
              </a:prstGeom>
              <a:gradFill rotWithShape="1">
                <a:gsLst>
                  <a:gs pos="0">
                    <a:srgbClr val="A2A2A2"/>
                  </a:gs>
                  <a:gs pos="50000">
                    <a:srgbClr val="FFFFFF"/>
                  </a:gs>
                  <a:gs pos="100000">
                    <a:srgbClr val="A2A2A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84" name="Oval 33"/>
              <p:cNvSpPr>
                <a:spLocks noChangeArrowheads="1"/>
              </p:cNvSpPr>
              <p:nvPr/>
            </p:nvSpPr>
            <p:spPr bwMode="gray">
              <a:xfrm>
                <a:off x="2256" y="1854"/>
                <a:ext cx="1258" cy="1267"/>
              </a:xfrm>
              <a:prstGeom prst="ellipse">
                <a:avLst/>
              </a:prstGeom>
              <a:gradFill rotWithShape="1">
                <a:gsLst>
                  <a:gs pos="0">
                    <a:schemeClr val="hlink">
                      <a:gamma/>
                      <a:tint val="0"/>
                      <a:invGamma/>
                    </a:schemeClr>
                  </a:gs>
                  <a:gs pos="50000">
                    <a:schemeClr val="hlink"/>
                  </a:gs>
                  <a:gs pos="100000">
                    <a:schemeClr val="hlink">
                      <a:gamma/>
                      <a:tint val="0"/>
                      <a:invGamma/>
                    </a:schemeClr>
                  </a:gs>
                </a:gsLst>
                <a:lin ang="2700000" scaled="1"/>
              </a:gra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spAutoFit/>
              </a:bodyPr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1302" name="Oval 34"/>
              <p:cNvSpPr>
                <a:spLocks noChangeArrowheads="1"/>
              </p:cNvSpPr>
              <p:nvPr/>
            </p:nvSpPr>
            <p:spPr bwMode="gray">
              <a:xfrm>
                <a:off x="2254" y="1856"/>
                <a:ext cx="1262" cy="1264"/>
              </a:xfrm>
              <a:prstGeom prst="ellipse">
                <a:avLst/>
              </a:prstGeom>
              <a:gradFill rotWithShape="1">
                <a:gsLst>
                  <a:gs pos="0">
                    <a:srgbClr val="000000"/>
                  </a:gs>
                  <a:gs pos="100000">
                    <a:srgbClr val="8D67E1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3810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ru-RU"/>
              </a:p>
            </p:txBody>
          </p:sp>
          <p:sp>
            <p:nvSpPr>
              <p:cNvPr id="86" name="Oval 35"/>
              <p:cNvSpPr>
                <a:spLocks noChangeArrowheads="1"/>
              </p:cNvSpPr>
              <p:nvPr/>
            </p:nvSpPr>
            <p:spPr bwMode="gray">
              <a:xfrm>
                <a:off x="2337" y="1938"/>
                <a:ext cx="1095" cy="1100"/>
              </a:xfrm>
              <a:prstGeom prst="ellipse">
                <a:avLst/>
              </a:prstGeom>
              <a:gradFill rotWithShape="1">
                <a:gsLst>
                  <a:gs pos="0">
                    <a:schemeClr val="hlink">
                      <a:gamma/>
                      <a:shade val="54118"/>
                      <a:invGamma/>
                    </a:schemeClr>
                  </a:gs>
                  <a:gs pos="50000">
                    <a:schemeClr val="hlink"/>
                  </a:gs>
                  <a:gs pos="100000">
                    <a:schemeClr val="hlink">
                      <a:gamma/>
                      <a:shade val="54118"/>
                      <a:invGamma/>
                    </a:schemeClr>
                  </a:gs>
                </a:gsLst>
                <a:lin ang="18900000" scaled="1"/>
              </a:gra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1304" name="Oval 36"/>
              <p:cNvSpPr>
                <a:spLocks noChangeArrowheads="1"/>
              </p:cNvSpPr>
              <p:nvPr/>
            </p:nvSpPr>
            <p:spPr bwMode="gray">
              <a:xfrm>
                <a:off x="2337" y="1939"/>
                <a:ext cx="1096" cy="1098"/>
              </a:xfrm>
              <a:prstGeom prst="ellipse">
                <a:avLst/>
              </a:prstGeom>
              <a:gradFill rotWithShape="1">
                <a:gsLst>
                  <a:gs pos="0">
                    <a:srgbClr val="8D67E1"/>
                  </a:gs>
                  <a:gs pos="100000">
                    <a:srgbClr val="45326D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3810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>
                <a:spAutoFit/>
              </a:bodyPr>
              <a:lstStyle/>
              <a:p>
                <a:endParaRPr lang="ru-RU"/>
              </a:p>
            </p:txBody>
          </p:sp>
        </p:grpSp>
      </p:grpSp>
      <p:grpSp>
        <p:nvGrpSpPr>
          <p:cNvPr id="88" name="Группа 87"/>
          <p:cNvGrpSpPr>
            <a:grpSpLocks/>
          </p:cNvGrpSpPr>
          <p:nvPr/>
        </p:nvGrpSpPr>
        <p:grpSpPr bwMode="auto">
          <a:xfrm>
            <a:off x="1047750" y="6224588"/>
            <a:ext cx="7196658" cy="450850"/>
            <a:chOff x="2763876" y="5143512"/>
            <a:chExt cx="5594338" cy="320690"/>
          </a:xfrm>
        </p:grpSpPr>
        <p:sp>
          <p:nvSpPr>
            <p:cNvPr id="89" name="AutoShape 4"/>
            <p:cNvSpPr>
              <a:spLocks noChangeArrowheads="1"/>
            </p:cNvSpPr>
            <p:nvPr/>
          </p:nvSpPr>
          <p:spPr bwMode="gray">
            <a:xfrm>
              <a:off x="3153562" y="5143512"/>
              <a:ext cx="5204652" cy="320690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B7E7FF">
                    <a:gamma/>
                    <a:tint val="0"/>
                    <a:invGamma/>
                  </a:srgbClr>
                </a:gs>
                <a:gs pos="100000">
                  <a:srgbClr val="B7E7FF"/>
                </a:gs>
              </a:gsLst>
              <a:lin ang="0" scaled="1"/>
            </a:gradFill>
            <a:ln w="28575" algn="ctr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r>
                <a:rPr lang="en-US" sz="1400" b="1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 </a:t>
              </a:r>
              <a:endParaRPr lang="en-U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</p:txBody>
        </p:sp>
        <p:grpSp>
          <p:nvGrpSpPr>
            <p:cNvPr id="11290" name="Group 37"/>
            <p:cNvGrpSpPr>
              <a:grpSpLocks/>
            </p:cNvGrpSpPr>
            <p:nvPr/>
          </p:nvGrpSpPr>
          <p:grpSpPr bwMode="auto">
            <a:xfrm>
              <a:off x="2763876" y="5202240"/>
              <a:ext cx="317482" cy="261962"/>
              <a:chOff x="2078" y="1680"/>
              <a:chExt cx="1615" cy="1615"/>
            </a:xfrm>
          </p:grpSpPr>
          <p:sp>
            <p:nvSpPr>
              <p:cNvPr id="11291" name="Oval 38"/>
              <p:cNvSpPr>
                <a:spLocks noChangeArrowheads="1"/>
              </p:cNvSpPr>
              <p:nvPr/>
            </p:nvSpPr>
            <p:spPr bwMode="gray">
              <a:xfrm>
                <a:off x="2078" y="1680"/>
                <a:ext cx="1615" cy="1615"/>
              </a:xfrm>
              <a:prstGeom prst="ellipse">
                <a:avLst/>
              </a:prstGeom>
              <a:gradFill rotWithShape="1">
                <a:gsLst>
                  <a:gs pos="0">
                    <a:srgbClr val="767676"/>
                  </a:gs>
                  <a:gs pos="50000">
                    <a:srgbClr val="FFFFFF"/>
                  </a:gs>
                  <a:gs pos="100000">
                    <a:srgbClr val="767676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5715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1292" name="Oval 39"/>
              <p:cNvSpPr>
                <a:spLocks noChangeArrowheads="1"/>
              </p:cNvSpPr>
              <p:nvPr/>
            </p:nvSpPr>
            <p:spPr bwMode="gray">
              <a:xfrm>
                <a:off x="2170" y="1771"/>
                <a:ext cx="1430" cy="1430"/>
              </a:xfrm>
              <a:prstGeom prst="ellipse">
                <a:avLst/>
              </a:prstGeom>
              <a:gradFill rotWithShape="1">
                <a:gsLst>
                  <a:gs pos="0">
                    <a:srgbClr val="A2A2A2"/>
                  </a:gs>
                  <a:gs pos="50000">
                    <a:srgbClr val="FFFFFF"/>
                  </a:gs>
                  <a:gs pos="100000">
                    <a:srgbClr val="A2A2A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3" name="Oval 40"/>
              <p:cNvSpPr>
                <a:spLocks noChangeArrowheads="1"/>
              </p:cNvSpPr>
              <p:nvPr/>
            </p:nvSpPr>
            <p:spPr bwMode="gray">
              <a:xfrm>
                <a:off x="2252" y="1854"/>
                <a:ext cx="1269" cy="1267"/>
              </a:xfrm>
              <a:prstGeom prst="ellipse">
                <a:avLst/>
              </a:prstGeom>
              <a:gradFill rotWithShape="1">
                <a:gsLst>
                  <a:gs pos="0">
                    <a:schemeClr val="hlink">
                      <a:gamma/>
                      <a:tint val="0"/>
                      <a:invGamma/>
                    </a:schemeClr>
                  </a:gs>
                  <a:gs pos="50000">
                    <a:schemeClr val="hlink"/>
                  </a:gs>
                  <a:gs pos="100000">
                    <a:schemeClr val="hlink">
                      <a:gamma/>
                      <a:tint val="0"/>
                      <a:invGamma/>
                    </a:schemeClr>
                  </a:gs>
                </a:gsLst>
                <a:lin ang="2700000" scaled="1"/>
              </a:gra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spAutoFit/>
              </a:bodyPr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1294" name="Oval 41"/>
              <p:cNvSpPr>
                <a:spLocks noChangeArrowheads="1"/>
              </p:cNvSpPr>
              <p:nvPr/>
            </p:nvSpPr>
            <p:spPr bwMode="gray">
              <a:xfrm>
                <a:off x="2254" y="1856"/>
                <a:ext cx="1262" cy="1264"/>
              </a:xfrm>
              <a:prstGeom prst="ellipse">
                <a:avLst/>
              </a:prstGeom>
              <a:gradFill rotWithShape="1">
                <a:gsLst>
                  <a:gs pos="0">
                    <a:srgbClr val="000000"/>
                  </a:gs>
                  <a:gs pos="100000">
                    <a:srgbClr val="E35E23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3810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ru-RU"/>
              </a:p>
            </p:txBody>
          </p:sp>
          <p:sp>
            <p:nvSpPr>
              <p:cNvPr id="95" name="Oval 42"/>
              <p:cNvSpPr>
                <a:spLocks noChangeArrowheads="1"/>
              </p:cNvSpPr>
              <p:nvPr/>
            </p:nvSpPr>
            <p:spPr bwMode="gray">
              <a:xfrm>
                <a:off x="2340" y="1938"/>
                <a:ext cx="1094" cy="1100"/>
              </a:xfrm>
              <a:prstGeom prst="ellipse">
                <a:avLst/>
              </a:prstGeom>
              <a:gradFill rotWithShape="1">
                <a:gsLst>
                  <a:gs pos="0">
                    <a:schemeClr val="hlink">
                      <a:gamma/>
                      <a:shade val="54118"/>
                      <a:invGamma/>
                    </a:schemeClr>
                  </a:gs>
                  <a:gs pos="50000">
                    <a:schemeClr val="hlink"/>
                  </a:gs>
                  <a:gs pos="100000">
                    <a:schemeClr val="hlink">
                      <a:gamma/>
                      <a:shade val="54118"/>
                      <a:invGamma/>
                    </a:schemeClr>
                  </a:gs>
                </a:gsLst>
                <a:lin ang="18900000" scaled="1"/>
              </a:gra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1296" name="Oval 43"/>
              <p:cNvSpPr>
                <a:spLocks noChangeArrowheads="1"/>
              </p:cNvSpPr>
              <p:nvPr/>
            </p:nvSpPr>
            <p:spPr bwMode="gray">
              <a:xfrm>
                <a:off x="2337" y="1939"/>
                <a:ext cx="1096" cy="1098"/>
              </a:xfrm>
              <a:prstGeom prst="ellipse">
                <a:avLst/>
              </a:prstGeom>
              <a:gradFill rotWithShape="1">
                <a:gsLst>
                  <a:gs pos="0">
                    <a:srgbClr val="E35E23"/>
                  </a:gs>
                  <a:gs pos="100000">
                    <a:srgbClr val="6E2E11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3810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>
                <a:spAutoFit/>
              </a:bodyPr>
              <a:lstStyle/>
              <a:p>
                <a:endParaRPr lang="ru-RU"/>
              </a:p>
            </p:txBody>
          </p:sp>
        </p:grpSp>
      </p:grpSp>
      <p:sp>
        <p:nvSpPr>
          <p:cNvPr id="11278" name="Прямоугольник 96"/>
          <p:cNvSpPr>
            <a:spLocks noChangeArrowheads="1"/>
          </p:cNvSpPr>
          <p:nvPr/>
        </p:nvSpPr>
        <p:spPr bwMode="auto">
          <a:xfrm>
            <a:off x="101600" y="3044825"/>
            <a:ext cx="2409825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kk-KZ" sz="20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Дуалды білім берудің мүмкіншіліктері</a:t>
            </a:r>
            <a:endParaRPr lang="ru-RU" sz="2000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279" name="Прямоугольник 98"/>
          <p:cNvSpPr>
            <a:spLocks noChangeArrowheads="1"/>
          </p:cNvSpPr>
          <p:nvPr/>
        </p:nvSpPr>
        <p:spPr bwMode="auto">
          <a:xfrm>
            <a:off x="1673225" y="844550"/>
            <a:ext cx="372845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kk-KZ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Талапкердің кәсіби өзін-өзі билеуі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280" name="Прямоугольник 99"/>
          <p:cNvSpPr>
            <a:spLocks noChangeArrowheads="1"/>
          </p:cNvSpPr>
          <p:nvPr/>
        </p:nvSpPr>
        <p:spPr bwMode="auto">
          <a:xfrm>
            <a:off x="2643188" y="1408113"/>
            <a:ext cx="338983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kk-KZ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Оқу орнының беделінің артуы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281" name="Прямоугольник 100"/>
          <p:cNvSpPr>
            <a:spLocks noChangeArrowheads="1"/>
          </p:cNvSpPr>
          <p:nvPr/>
        </p:nvSpPr>
        <p:spPr bwMode="auto">
          <a:xfrm>
            <a:off x="3128963" y="1989138"/>
            <a:ext cx="5907087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ru-RU" sz="1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Контингенттің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жоғарлауы</a:t>
            </a:r>
            <a:endParaRPr lang="ru-RU" sz="1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282" name="Прямоугольник 101"/>
          <p:cNvSpPr>
            <a:spLocks noChangeArrowheads="1"/>
          </p:cNvSpPr>
          <p:nvPr/>
        </p:nvSpPr>
        <p:spPr bwMode="auto">
          <a:xfrm>
            <a:off x="3535363" y="2576513"/>
            <a:ext cx="437145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ru-RU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Икемді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курстық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бағдарламалар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әзірлеу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283" name="Прямоугольник 102"/>
          <p:cNvSpPr>
            <a:spLocks noChangeArrowheads="1"/>
          </p:cNvSpPr>
          <p:nvPr/>
        </p:nvSpPr>
        <p:spPr bwMode="auto">
          <a:xfrm>
            <a:off x="3779838" y="3203575"/>
            <a:ext cx="414786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kk-KZ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Еңбек нарығында сұраныстың артуы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284" name="Прямоугольник 103"/>
          <p:cNvSpPr>
            <a:spLocks noChangeArrowheads="1"/>
          </p:cNvSpPr>
          <p:nvPr/>
        </p:nvSpPr>
        <p:spPr bwMode="auto">
          <a:xfrm>
            <a:off x="3711575" y="3779838"/>
            <a:ext cx="515461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kk-KZ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Бітірушілерді дайындау деңгейінің жоғарлауы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285" name="Прямоугольник 104"/>
          <p:cNvSpPr>
            <a:spLocks noChangeArrowheads="1"/>
          </p:cNvSpPr>
          <p:nvPr/>
        </p:nvSpPr>
        <p:spPr bwMode="auto">
          <a:xfrm>
            <a:off x="3660775" y="4454525"/>
            <a:ext cx="339310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kk-KZ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Жұмыссыздықтың  қысқаруы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286" name="Прямоугольник 105"/>
          <p:cNvSpPr>
            <a:spLocks noChangeArrowheads="1"/>
          </p:cNvSpPr>
          <p:nvPr/>
        </p:nvSpPr>
        <p:spPr bwMode="auto">
          <a:xfrm>
            <a:off x="3276600" y="5019675"/>
            <a:ext cx="409099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kk-KZ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Бітірушілердің әлеуметтік бейімделуі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287" name="Прямоугольник 110"/>
          <p:cNvSpPr>
            <a:spLocks noChangeArrowheads="1"/>
          </p:cNvSpPr>
          <p:nvPr/>
        </p:nvSpPr>
        <p:spPr bwMode="auto">
          <a:xfrm>
            <a:off x="2690813" y="5610225"/>
            <a:ext cx="5095875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kk-KZ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Кәсіпорынмен өзара әрекеттесу аясын кеңейту</a:t>
            </a:r>
            <a:endParaRPr lang="ru-RU" sz="1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288" name="Прямоугольник 111"/>
          <p:cNvSpPr>
            <a:spLocks noChangeArrowheads="1"/>
          </p:cNvSpPr>
          <p:nvPr/>
        </p:nvSpPr>
        <p:spPr bwMode="auto">
          <a:xfrm>
            <a:off x="1679575" y="6259513"/>
            <a:ext cx="678085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kk-KZ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Білім беру мекемелерінің бәсекеге қабілеттілігін  жоғарлату </a:t>
            </a:r>
            <a:endParaRPr lang="ru-RU" sz="1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487914" y="188112"/>
            <a:ext cx="72179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b="1" dirty="0">
                <a:solidFill>
                  <a:srgbClr val="FFFF00"/>
                </a:solidFill>
              </a:rPr>
              <a:t>Оқу үрдісіне дуалды білім беру жүйесін сәтті енгізу келесі мәселелерді шешуге мүмкіншілік </a:t>
            </a:r>
            <a:r>
              <a:rPr lang="kk-KZ" b="1" dirty="0" smtClean="0">
                <a:solidFill>
                  <a:srgbClr val="FFFF00"/>
                </a:solidFill>
              </a:rPr>
              <a:t>береді</a:t>
            </a:r>
            <a:endParaRPr lang="ru-RU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4987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4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4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5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5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780696"/>
          </a:xfrm>
        </p:spPr>
        <p:txBody>
          <a:bodyPr>
            <a:normAutofit/>
          </a:bodyPr>
          <a:lstStyle/>
          <a:p>
            <a:endParaRPr lang="ru-RU" sz="3200" dirty="0"/>
          </a:p>
        </p:txBody>
      </p:sp>
      <p:pic>
        <p:nvPicPr>
          <p:cNvPr id="5" name="Рисунок 5" descr="C:\Documents and Settings\Admin\Мои документы\100PHOTO\SAM_9157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3789040"/>
            <a:ext cx="3816350" cy="265906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7984" y="3861048"/>
            <a:ext cx="4143404" cy="254597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8" name="Рисунок 7" descr="C:\Documents and Settings\Admin\Мои документы\PICTURES\FILE0391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5576" y="1018391"/>
            <a:ext cx="3312368" cy="266097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9" name="Прямоугольник 8"/>
          <p:cNvSpPr/>
          <p:nvPr/>
        </p:nvSpPr>
        <p:spPr>
          <a:xfrm>
            <a:off x="1411690" y="423859"/>
            <a:ext cx="6610528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kk-KZ" sz="40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Дуалды білім беру жүйесі</a:t>
            </a:r>
            <a:endParaRPr lang="ru-RU" sz="40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00"/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pic>
        <p:nvPicPr>
          <p:cNvPr id="10" name="Рисунок 9" descr="dualn">
            <a:hlinkClick r:id="rId5"/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268761"/>
            <a:ext cx="3744416" cy="21602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>
            <p:extLst>
              <p:ext uri="{D42A27DB-BD31-4B8C-83A1-F6EECF244321}">
                <p14:modId xmlns="" xmlns:p14="http://schemas.microsoft.com/office/powerpoint/2010/main" val="4018249822"/>
              </p:ext>
            </p:extLst>
          </p:nvPr>
        </p:nvGraphicFramePr>
        <p:xfrm>
          <a:off x="341194" y="723331"/>
          <a:ext cx="8243248" cy="56228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55576" y="216318"/>
            <a:ext cx="71328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ДУАЛДЫ БІЛІМ БЕРУ ЖҮЙЕСІНІҢ ТИІМДІЛІГІ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Стрелка вправо 5">
            <a:hlinkClick r:id="rId7" action="ppaction://hlinksldjump"/>
          </p:cNvPr>
          <p:cNvSpPr/>
          <p:nvPr/>
        </p:nvSpPr>
        <p:spPr>
          <a:xfrm>
            <a:off x="8052179" y="6018663"/>
            <a:ext cx="736979" cy="532262"/>
          </a:xfrm>
          <a:prstGeom prst="right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047025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043608" y="1268760"/>
            <a:ext cx="7200799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kk-KZ" sz="2800" b="1" i="1" dirty="0">
              <a:ln w="11430"/>
              <a:solidFill>
                <a:srgbClr val="FFFF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  <a:p>
            <a:pPr algn="ctr"/>
            <a:endParaRPr lang="kk-KZ" sz="2800" b="1" i="1" dirty="0" smtClean="0">
              <a:ln w="11430"/>
              <a:solidFill>
                <a:srgbClr val="FFFF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  <a:p>
            <a:pPr algn="ctr"/>
            <a:endParaRPr lang="kk-KZ" sz="2800" b="1" i="1" dirty="0">
              <a:ln w="11430"/>
              <a:solidFill>
                <a:srgbClr val="FFFF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  <a:p>
            <a:pPr algn="ctr"/>
            <a:r>
              <a:rPr lang="kk-KZ" sz="2800" u="sng" dirty="0" smtClean="0">
                <a:solidFill>
                  <a:srgbClr val="FF0000"/>
                </a:solidFill>
              </a:rPr>
              <a:t>Дуалды </a:t>
            </a:r>
            <a:r>
              <a:rPr lang="kk-KZ" sz="2800" u="sng" dirty="0">
                <a:solidFill>
                  <a:srgbClr val="FF0000"/>
                </a:solidFill>
              </a:rPr>
              <a:t>білім беру жүйесі еңбек нарығында сұранысқа ие мамандарды даярлауға мүмкіндік беріп, әрбір түлектің оқу орнын бітіріп шыққан соң жұмысқа орналаса алуына кепілдік береді.</a:t>
            </a:r>
            <a:endParaRPr lang="ru-RU" sz="2800" dirty="0">
              <a:solidFill>
                <a:srgbClr val="FF0000"/>
              </a:solidFill>
            </a:endParaRPr>
          </a:p>
          <a:p>
            <a:pPr algn="ctr"/>
            <a:r>
              <a:rPr lang="kk-KZ" sz="3200" b="1" i="1" dirty="0">
                <a:ln w="11430"/>
                <a:solidFill>
                  <a:srgbClr val="FFFF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«</a:t>
            </a:r>
            <a:r>
              <a:rPr lang="kk-KZ" sz="2800" b="1" i="1" dirty="0">
                <a:ln w="11430"/>
                <a:solidFill>
                  <a:srgbClr val="FFFF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Дуалды оқыту- кадрдың бәсекеге қабілеттілігінің кепілі»</a:t>
            </a:r>
          </a:p>
          <a:p>
            <a:pPr algn="ctr"/>
            <a:endParaRPr lang="kk-KZ" sz="2800" b="1" i="1" dirty="0">
              <a:ln w="11430"/>
              <a:solidFill>
                <a:srgbClr val="FFFF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041489" y="282174"/>
            <a:ext cx="626469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2400" b="1" dirty="0">
                <a:solidFill>
                  <a:srgbClr val="FFFF00"/>
                </a:solidFill>
              </a:rPr>
              <a:t>Қазіргі кезде әлемде оқытудың дуалды жүйесі-техникалық және кәсіптік мамандар даярлаудың ең тиімді </a:t>
            </a:r>
            <a:r>
              <a:rPr lang="kk-KZ" sz="2400" b="1" dirty="0" smtClean="0">
                <a:solidFill>
                  <a:srgbClr val="FFFF00"/>
                </a:solidFill>
              </a:rPr>
              <a:t>жолдарының </a:t>
            </a:r>
            <a:r>
              <a:rPr lang="kk-KZ" sz="2400" b="1" dirty="0">
                <a:solidFill>
                  <a:srgbClr val="FFFF00"/>
                </a:solidFill>
              </a:rPr>
              <a:t>бірі болып </a:t>
            </a:r>
            <a:r>
              <a:rPr lang="kk-KZ" sz="2400" b="1" dirty="0" smtClean="0">
                <a:solidFill>
                  <a:srgbClr val="FFFF00"/>
                </a:solidFill>
              </a:rPr>
              <a:t>табылады</a:t>
            </a:r>
            <a:endParaRPr lang="ru-RU" sz="2400" b="1" dirty="0">
              <a:solidFill>
                <a:srgbClr val="FFFF00"/>
              </a:solidFill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282174"/>
            <a:ext cx="1121644" cy="10458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split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1" descr="http://www.inform.kz/fotoarticles/20121214204146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1214422"/>
            <a:ext cx="3493622" cy="4071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3995936" y="1988840"/>
            <a:ext cx="4690864" cy="3528392"/>
          </a:xfrm>
        </p:spPr>
        <p:txBody>
          <a:bodyPr>
            <a:noAutofit/>
          </a:bodyPr>
          <a:lstStyle/>
          <a:p>
            <a:r>
              <a:rPr lang="kk-KZ" sz="3200" b="1" i="1" dirty="0" smtClean="0">
                <a:solidFill>
                  <a:srgbClr val="FFFF00"/>
                </a:solidFill>
              </a:rPr>
              <a:t>«Техникалық және кәсіптік білім беруді дамыту жүйесіне қызмет ететіннің барлығы -біздің еліміздің болашағына қызмет етеді».</a:t>
            </a:r>
            <a:br>
              <a:rPr lang="kk-KZ" sz="3200" b="1" i="1" dirty="0" smtClean="0">
                <a:solidFill>
                  <a:srgbClr val="FFFF00"/>
                </a:solidFill>
              </a:rPr>
            </a:br>
            <a:r>
              <a:rPr lang="kk-KZ" sz="3200" b="1" i="1" dirty="0" smtClean="0">
                <a:solidFill>
                  <a:srgbClr val="FF0000"/>
                </a:solidFill>
              </a:rPr>
              <a:t>Н.Ә.Назарбаев.</a:t>
            </a:r>
            <a:endParaRPr lang="ru-RU" sz="3200" b="1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67573718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24744"/>
            <a:ext cx="8229600" cy="506320"/>
          </a:xfrm>
        </p:spPr>
        <p:txBody>
          <a:bodyPr>
            <a:normAutofit fontScale="90000"/>
          </a:bodyPr>
          <a:lstStyle/>
          <a:p>
            <a:r>
              <a:rPr lang="kk-KZ" b="1" i="1" dirty="0" smtClean="0"/>
              <a:t/>
            </a:r>
            <a:br>
              <a:rPr lang="kk-KZ" b="1" i="1" dirty="0" smtClean="0"/>
            </a:br>
            <a:r>
              <a:rPr lang="kk-KZ" b="1" i="1" dirty="0"/>
              <a:t/>
            </a:r>
            <a:br>
              <a:rPr lang="kk-KZ" b="1" i="1" dirty="0"/>
            </a:br>
            <a:r>
              <a:rPr lang="kk-KZ" b="1" i="1" dirty="0" smtClean="0"/>
              <a:t/>
            </a:r>
            <a:br>
              <a:rPr lang="kk-KZ" b="1" i="1" dirty="0" smtClean="0"/>
            </a:br>
            <a:r>
              <a:rPr lang="kk-KZ" b="1" i="1" dirty="0"/>
              <a:t/>
            </a:r>
            <a:br>
              <a:rPr lang="kk-KZ" b="1" i="1" dirty="0"/>
            </a:br>
            <a:r>
              <a:rPr lang="kk-KZ" b="1" i="1" dirty="0" smtClean="0"/>
              <a:t/>
            </a:r>
            <a:br>
              <a:rPr lang="kk-KZ" b="1" i="1" dirty="0" smtClean="0"/>
            </a:br>
            <a:r>
              <a:rPr lang="kk-KZ" b="1" i="1" dirty="0"/>
              <a:t/>
            </a:r>
            <a:br>
              <a:rPr lang="kk-KZ" b="1" i="1" dirty="0"/>
            </a:br>
            <a:r>
              <a:rPr lang="kk-KZ" b="1" i="1" dirty="0" smtClean="0"/>
              <a:t/>
            </a:r>
            <a:br>
              <a:rPr lang="kk-KZ" b="1" i="1" dirty="0" smtClean="0"/>
            </a:br>
            <a:r>
              <a:rPr lang="kk-KZ" b="1" i="1" dirty="0"/>
              <a:t/>
            </a:r>
            <a:br>
              <a:rPr lang="kk-KZ" b="1" i="1" dirty="0"/>
            </a:br>
            <a:r>
              <a:rPr lang="kk-KZ" b="1" i="1" dirty="0" smtClean="0"/>
              <a:t/>
            </a:r>
            <a:br>
              <a:rPr lang="kk-KZ" b="1" i="1" dirty="0" smtClean="0"/>
            </a:br>
            <a:r>
              <a:rPr lang="kk-KZ" b="1" i="1" dirty="0" smtClean="0"/>
              <a:t/>
            </a:r>
            <a:br>
              <a:rPr lang="kk-KZ" b="1" i="1" dirty="0" smtClean="0"/>
            </a:br>
            <a:r>
              <a:rPr lang="kk-KZ" b="1" i="1" dirty="0"/>
              <a:t/>
            </a:r>
            <a:br>
              <a:rPr lang="kk-KZ" b="1" i="1" dirty="0"/>
            </a:br>
            <a:r>
              <a:rPr lang="ru-RU" sz="4900" dirty="0"/>
              <a:t/>
            </a:r>
            <a:br>
              <a:rPr lang="ru-RU" sz="4900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196752"/>
            <a:ext cx="8229600" cy="4389120"/>
          </a:xfrm>
        </p:spPr>
        <p:txBody>
          <a:bodyPr>
            <a:normAutofit fontScale="85000" lnSpcReduction="20000"/>
          </a:bodyPr>
          <a:lstStyle/>
          <a:p>
            <a:endParaRPr lang="ru-RU" dirty="0"/>
          </a:p>
          <a:p>
            <a:r>
              <a:rPr lang="kk-K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Қолданылған әдебиеттер: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Қазақстан Республикасында білім беруді </a:t>
            </a: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дамытудың</a:t>
            </a:r>
          </a:p>
          <a:p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2011-2020 жылдарға арналған мемлекеттік бағдарламасы;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2.Қазақстан Республикасының «Білім туралы» Заңы;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«Техникалық және кәсіптік білім беруді дамытудың жолдары», Білім беру мекемесі басшыларының анықтамалығы № 4 (13) 2007ж;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4.«Қазіргі білім беру технологияларының әдіснамалық негіздері» ,Білім беру мекемесі басшыларының анықтамалығы №8 (20) 2008ж;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«Әлеуметтік әріптестік жағдайында техникалық және кәсіптік білім беру», Білім беру мекемесі басшыларының анықтамалығы №2 (26) 2009ж;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4105026259"/>
      </p:ext>
    </p:extLst>
  </p:cSld>
  <p:clrMapOvr>
    <a:masterClrMapping/>
  </p:clrMapOvr>
  <p:transition>
    <p:plus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662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663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3" name="Picture 4" descr="картинка-17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33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021892" y="4293096"/>
            <a:ext cx="7340920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800" b="1" i="1" kern="10" cap="none" spc="0" dirty="0" err="1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/>
                <a:cs typeface="Times New Roman"/>
              </a:rPr>
              <a:t>Назарларыңызға</a:t>
            </a:r>
            <a:r>
              <a:rPr lang="ru-RU" sz="4800" b="1" i="1" kern="10" cap="none" spc="0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/>
                <a:cs typeface="Times New Roman"/>
              </a:rPr>
              <a:t> </a:t>
            </a:r>
            <a:r>
              <a:rPr lang="ru-RU" sz="4800" b="1" i="1" kern="10" cap="none" spc="0" dirty="0" err="1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/>
                <a:cs typeface="Times New Roman"/>
              </a:rPr>
              <a:t>рахмет</a:t>
            </a:r>
            <a:r>
              <a:rPr lang="ru-RU" sz="4800" b="1" i="1" kern="10" cap="none" spc="0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/>
                <a:cs typeface="Times New Roman"/>
              </a:rPr>
              <a:t> !</a:t>
            </a:r>
            <a:endParaRPr lang="ru-RU" sz="4800" b="1" cap="none" spc="0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1391</TotalTime>
  <Words>811</Words>
  <Application>Microsoft Office PowerPoint</Application>
  <PresentationFormat>Экран (4:3)</PresentationFormat>
  <Paragraphs>140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Поток</vt:lpstr>
      <vt:lpstr>Слайд 1</vt:lpstr>
      <vt:lpstr>Слайд 2</vt:lpstr>
      <vt:lpstr>Слайд 3</vt:lpstr>
      <vt:lpstr>                          </vt:lpstr>
      <vt:lpstr>Слайд 5</vt:lpstr>
      <vt:lpstr>Слайд 6</vt:lpstr>
      <vt:lpstr>Слайд 7</vt:lpstr>
      <vt:lpstr>Слайд 8</vt:lpstr>
      <vt:lpstr>Дуалды білім беру жүйесін енгізу кезінде колледждердің қызметі </vt:lpstr>
      <vt:lpstr>Слайд 10</vt:lpstr>
      <vt:lpstr>Слайд 11</vt:lpstr>
      <vt:lpstr>Дуалды білім беру жүйесінің келешегі</vt:lpstr>
      <vt:lpstr>Қазақстанда 120-дан астам мамандық жаңа кадрдың 70 % өндірістік тәжірибеден өте жүріп білім алуына жол ашады</vt:lpstr>
      <vt:lpstr>Слайд 14</vt:lpstr>
      <vt:lpstr>I.  </vt:lpstr>
      <vt:lpstr>Слайд 16</vt:lpstr>
      <vt:lpstr>Слайд 17</vt:lpstr>
      <vt:lpstr>Слайд 18</vt:lpstr>
      <vt:lpstr>«Техникалық және кәсіптік білім беруді дамыту жүйесіне қызмет ететіннің барлығы -біздің еліміздің болашағына қызмет етеді». Н.Ә.Назарбаев.</vt:lpstr>
      <vt:lpstr>            </vt:lpstr>
      <vt:lpstr>Слайд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Karlyga</cp:lastModifiedBy>
  <cp:revision>127</cp:revision>
  <dcterms:modified xsi:type="dcterms:W3CDTF">2018-10-04T09:56:05Z</dcterms:modified>
</cp:coreProperties>
</file>