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2" r:id="rId2"/>
    <p:sldId id="260" r:id="rId3"/>
    <p:sldId id="261" r:id="rId4"/>
    <p:sldId id="257" r:id="rId5"/>
    <p:sldId id="258" r:id="rId6"/>
    <p:sldId id="263" r:id="rId7"/>
    <p:sldId id="259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794" autoAdjust="0"/>
    <p:restoredTop sz="94660"/>
  </p:normalViewPr>
  <p:slideViewPr>
    <p:cSldViewPr>
      <p:cViewPr varScale="1">
        <p:scale>
          <a:sx n="86" d="100"/>
          <a:sy n="86" d="100"/>
        </p:scale>
        <p:origin x="-9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5349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2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1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3444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6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1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5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5" y="1316038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1" y="1316038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49" y="6019801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49" y="5849118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1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1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9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7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7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3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1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6/6/2018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1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49" y="1057987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33b.ru/smile.105854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Asha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117" descr="329c18a0d4eb56aa8851540e70bbaa9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34063" y="2971800"/>
            <a:ext cx="3048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58625" y="1371600"/>
            <a:ext cx="3985323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5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Ашық сабақ</a:t>
            </a:r>
          </a:p>
          <a:p>
            <a:pPr algn="ctr">
              <a:defRPr/>
            </a:pP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1" y="3200400"/>
            <a:ext cx="88632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i="1" dirty="0" smtClean="0"/>
              <a:t>                                      Қазақ тілі </a:t>
            </a:r>
          </a:p>
          <a:p>
            <a:r>
              <a:rPr lang="kk-KZ" sz="3200" b="1" i="1" dirty="0" smtClean="0"/>
              <a:t>Тақырыбы : </a:t>
            </a:r>
            <a:r>
              <a:rPr lang="kk-KZ" sz="3200" b="1" i="1" dirty="0" smtClean="0"/>
              <a:t>Омоним  дегеніміз     </a:t>
            </a:r>
            <a:r>
              <a:rPr lang="kk-KZ" sz="3200" b="1" i="1" dirty="0" smtClean="0"/>
              <a:t>не ?</a:t>
            </a:r>
            <a:endParaRPr lang="ru-RU" sz="32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209800" y="457200"/>
            <a:ext cx="627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№25 Б. Момышұлы атындағы орта мектеп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amochky_narod_ru3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33602" y="1371600"/>
            <a:ext cx="70458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i="1" dirty="0" smtClean="0"/>
              <a:t>“Қызығушылықты ояту ”</a:t>
            </a:r>
          </a:p>
          <a:p>
            <a:endParaRPr lang="kk-KZ" sz="3600" b="1" i="1" dirty="0" smtClean="0"/>
          </a:p>
          <a:p>
            <a:endParaRPr lang="kk-KZ" sz="3600" b="1" i="1" dirty="0" smtClean="0"/>
          </a:p>
          <a:p>
            <a:r>
              <a:rPr lang="kk-KZ" sz="3600" b="1" i="1" dirty="0" smtClean="0"/>
              <a:t>             “Ізгілік шеңбері ”</a:t>
            </a:r>
            <a:endParaRPr lang="ru-RU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zer\Desktop\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4419600"/>
            <a:ext cx="3962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i="1" dirty="0" smtClean="0"/>
              <a:t>І топ: Зат есімдер </a:t>
            </a:r>
          </a:p>
          <a:p>
            <a:r>
              <a:rPr lang="kk-KZ" sz="2800" b="1" i="1" dirty="0" smtClean="0"/>
              <a:t>ІІ топ: Сын есімдер </a:t>
            </a:r>
          </a:p>
          <a:p>
            <a:r>
              <a:rPr lang="kk-KZ" sz="2800" b="1" i="1" dirty="0" smtClean="0"/>
              <a:t>ІІІ топ: Сан есімдер </a:t>
            </a:r>
          </a:p>
          <a:p>
            <a:r>
              <a:rPr lang="kk-KZ" sz="2800" b="1" i="1" dirty="0" smtClean="0"/>
              <a:t>ІУ топ : Етістіктер </a:t>
            </a:r>
            <a:endParaRPr lang="ru-RU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zer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31107" t="17233" r="15344" b="116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zer\Desktop\shool_autum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0" y="1371601"/>
            <a:ext cx="5181600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«Б і л у» </a:t>
            </a:r>
            <a:br>
              <a:rPr lang="kk-KZ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Өткен тақырып бойынша білім тексеру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3200400"/>
            <a:ext cx="86768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i="1" dirty="0" smtClean="0"/>
              <a:t>“Сұрақтар жаңбыры ”</a:t>
            </a:r>
            <a:endParaRPr lang="ru-RU" sz="4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9144000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1" y="1219201"/>
            <a:ext cx="480060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5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ІІ. Түсіну</a:t>
            </a:r>
          </a:p>
          <a:p>
            <a:pPr algn="ctr"/>
            <a:r>
              <a:rPr lang="kk-KZ" sz="4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9400" y="3733801"/>
            <a:ext cx="32891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i="1" dirty="0" smtClean="0"/>
              <a:t>Тыңдалымға назар аударайық</a:t>
            </a:r>
          </a:p>
          <a:p>
            <a:r>
              <a:rPr lang="kk-KZ" b="1" i="1" dirty="0" smtClean="0"/>
              <a:t>                17- жаттығу  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457201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i="1" dirty="0" smtClean="0">
                <a:latin typeface="Times New Roman" pitchFamily="18" charset="0"/>
                <a:cs typeface="Times New Roman" pitchFamily="18" charset="0"/>
              </a:rPr>
              <a:t>“Кезбе    тілші 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3505201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Мәтіннің желісі бойынша</a:t>
            </a:r>
          </a:p>
          <a:p>
            <a:pPr marL="457200" indent="-457200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 сұрақтар дайындау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5029201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2.Мәтінге ат қою 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uzer\Desktop\microphone-80x8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5651500" y="1130300"/>
            <a:ext cx="2590800" cy="3225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743200"/>
            <a:ext cx="76297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Дыбысталуы  бірдей, білдіретін мағыналары әр басқа </a:t>
            </a:r>
          </a:p>
          <a:p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сөздер омоним сөздер деп аталады. </a:t>
            </a:r>
          </a:p>
          <a:p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Мысалы :    алма-жеміс , </a:t>
            </a:r>
          </a:p>
          <a:p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                    алма- қимыл атауы: сен оны алма .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1" y="838201"/>
            <a:ext cx="4729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Жаңа      ақпарат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www.zdravunion.kz/img/icon/faq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436558">
            <a:off x="5925687" y="4397274"/>
            <a:ext cx="2965955" cy="20269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1" y="1143001"/>
            <a:ext cx="766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ІІІ. Қолдану  (жазылым )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133601"/>
            <a:ext cx="6705600" cy="286232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18-жаттығу    Тақтамен жұмыс</a:t>
            </a:r>
          </a:p>
          <a:p>
            <a:pPr marL="457200" indent="-457200">
              <a:buAutoNum type="arabicPeriod"/>
            </a:pP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Жүз саны .</a:t>
            </a:r>
          </a:p>
          <a:p>
            <a:pPr marL="457200" indent="-457200">
              <a:buAutoNum type="arabicPeriod"/>
            </a:pP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Адамның жүзі </a:t>
            </a:r>
          </a:p>
          <a:p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Топтық жұмыс   19-жаттығу (айтылым )</a:t>
            </a:r>
          </a:p>
          <a:p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  Ітоп:  түс</a:t>
            </a:r>
          </a:p>
          <a:p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 ІІ топ: өкпе </a:t>
            </a:r>
          </a:p>
          <a:p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 ІІІ топ: ат</a:t>
            </a:r>
          </a:p>
          <a:p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ІУ топ :бас   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zer\Desktop\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914401"/>
            <a:ext cx="3427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ІУ. Талдау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2" y="1828800"/>
            <a:ext cx="7696199" cy="46782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«ПОПС»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формуласы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b="1" i="1" u="sng" dirty="0" err="1" smtClean="0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u="sng" dirty="0" err="1" smtClean="0">
                <a:latin typeface="Times New Roman" pitchFamily="18" charset="0"/>
                <a:cs typeface="Times New Roman" pitchFamily="18" charset="0"/>
              </a:rPr>
              <a:t>сөйлем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«Менің ойымша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... »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b="1" i="1" u="sng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u="sng" dirty="0" err="1" smtClean="0">
                <a:latin typeface="Times New Roman" pitchFamily="18" charset="0"/>
                <a:cs typeface="Times New Roman" pitchFamily="18" charset="0"/>
              </a:rPr>
              <a:t>сөйлем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мен оны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былай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түсіндіремін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… »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b="1" i="1" u="sng" dirty="0" err="1" smtClean="0">
                <a:latin typeface="Times New Roman" pitchFamily="18" charset="0"/>
                <a:cs typeface="Times New Roman" pitchFamily="18" charset="0"/>
              </a:rPr>
              <a:t>Үшінші сөйлем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«Оны мен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мына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фактілермен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мысалдармен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дәлелдей аламын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… »</a:t>
            </a:r>
          </a:p>
          <a:p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800" b="1" i="1" u="sng" dirty="0" err="1" smtClean="0">
                <a:latin typeface="Times New Roman" pitchFamily="18" charset="0"/>
                <a:cs typeface="Times New Roman" pitchFamily="18" charset="0"/>
              </a:rPr>
              <a:t>Соңғы сөйлем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«Осыған байланысты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қорытынды шешімге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келдім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r>
              <a:rPr lang="ru-RU" sz="2800" i="1" dirty="0" smtClean="0"/>
              <a:t/>
            </a:r>
            <a:br>
              <a:rPr lang="ru-RU" sz="2800" i="1" dirty="0" smtClean="0"/>
            </a:br>
            <a:endParaRPr lang="ru-RU" sz="2800" i="1" dirty="0" smtClean="0"/>
          </a:p>
          <a:p>
            <a:endParaRPr lang="ru-RU" dirty="0"/>
          </a:p>
        </p:txBody>
      </p:sp>
      <p:pic>
        <p:nvPicPr>
          <p:cNvPr id="24578" name="Picture 2" descr="C:\Users\uzer\Desktop\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0888" y="0"/>
            <a:ext cx="2714512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533401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У. Жинақтау   ”Менің сөзім ” 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524001"/>
            <a:ext cx="86094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20-жаттығу </a:t>
            </a:r>
          </a:p>
          <a:p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Көшіріп жазып қарамен жазылған сөздердің </a:t>
            </a:r>
          </a:p>
          <a:p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мағынасын  түсіндіру .</a:t>
            </a:r>
          </a:p>
          <a:p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Досың болса </a:t>
            </a:r>
            <a:r>
              <a:rPr lang="kk-KZ" sz="3200" b="1" i="1" u="sng" dirty="0" smtClean="0">
                <a:latin typeface="Times New Roman" pitchFamily="18" charset="0"/>
                <a:cs typeface="Times New Roman" pitchFamily="18" charset="0"/>
              </a:rPr>
              <a:t>ер,</a:t>
            </a:r>
          </a:p>
          <a:p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Соңынан қалма, </a:t>
            </a:r>
            <a:r>
              <a:rPr lang="kk-KZ" sz="3200" b="1" i="1" u="sng" dirty="0" smtClean="0">
                <a:latin typeface="Times New Roman" pitchFamily="18" charset="0"/>
                <a:cs typeface="Times New Roman" pitchFamily="18" charset="0"/>
              </a:rPr>
              <a:t>ер .</a:t>
            </a:r>
            <a:endParaRPr lang="ru-RU" sz="32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C:\Users\uzer\Desktop\iQHOGXS7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2667000"/>
            <a:ext cx="4495800" cy="381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2" y="457201"/>
            <a:ext cx="2895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УІ. Бағалау 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752600"/>
            <a:ext cx="662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Қалыптастырушы бағалаумен                             жұмыс 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5" name="Picture 1" descr="C:\Users\uzer\Desktop\img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438400"/>
            <a:ext cx="4724400" cy="44196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1" y="457201"/>
            <a:ext cx="555417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Кері байланыс 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676401"/>
            <a:ext cx="5943600" cy="132343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k-KZ" sz="4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“Арқаға жазылған </a:t>
            </a:r>
          </a:p>
          <a:p>
            <a:r>
              <a:rPr lang="kk-KZ" sz="4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комплименттер</a:t>
            </a:r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/>
              <a:t>”</a:t>
            </a:r>
            <a:endParaRPr lang="ru-RU" dirty="0"/>
          </a:p>
        </p:txBody>
      </p:sp>
      <p:sp>
        <p:nvSpPr>
          <p:cNvPr id="25602" name="AutoShape 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1" descr="C:\Users\uzer\Desktop\thumb-up-emoticon-design-showing-478541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491833">
            <a:off x="4976966" y="3189737"/>
            <a:ext cx="3725605" cy="31324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uzer\Desktop\i1T9CQIW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127</TotalTime>
  <Words>243</Words>
  <PresentationFormat>Экран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uzer</dc:creator>
  <cp:lastModifiedBy>uzer</cp:lastModifiedBy>
  <cp:revision>20</cp:revision>
  <dcterms:created xsi:type="dcterms:W3CDTF">2018-01-10T04:23:11Z</dcterms:created>
  <dcterms:modified xsi:type="dcterms:W3CDTF">2018-06-06T08:15:28Z</dcterms:modified>
</cp:coreProperties>
</file>