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65" r:id="rId4"/>
    <p:sldId id="266" r:id="rId5"/>
    <p:sldId id="263" r:id="rId6"/>
    <p:sldId id="257" r:id="rId7"/>
    <p:sldId id="258" r:id="rId8"/>
    <p:sldId id="259" r:id="rId9"/>
    <p:sldId id="260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98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0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623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40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4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50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0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85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07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93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40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2F193-6673-4273-B142-8C3608EA64FE}" type="datetimeFigureOut">
              <a:rPr lang="ru-RU" smtClean="0"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BF2A1-AD5C-4D50-9177-BE2DC3983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50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agint.16mb.com/suraktar/index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2090171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Атырау облысы, Атырау қаласы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№21 Жамбыл атындағы орта мектептің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орыс сыныптарындағы қазақ тілі мен әдебиеті пәні мұғалімі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Исмағамбетова Бибігүл Өтеуқызы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30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24456" y="5127526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Байлық</a:t>
            </a:r>
            <a:endParaRPr lang="ru-RU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C:\Users\stai\Desktop\123238002_3906024_iStock_000020570484_ExtraSma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12776"/>
            <a:ext cx="29337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87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hlinkClick r:id="rId3"/>
          </p:cNvPr>
          <p:cNvSpPr/>
          <p:nvPr/>
        </p:nvSpPr>
        <p:spPr>
          <a:xfrm>
            <a:off x="2843808" y="2780928"/>
            <a:ext cx="3528392" cy="136815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Видео көреміз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6306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373216"/>
            <a:ext cx="9144000" cy="952859"/>
          </a:xfrm>
          <a:solidFill>
            <a:schemeClr val="tx2">
              <a:lumMod val="75000"/>
              <a:alpha val="64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dirty="0" smtClean="0">
                <a:solidFill>
                  <a:schemeClr val="bg1"/>
                </a:solidFill>
              </a:rPr>
              <a:t>Футбол ойнаймыз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85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bg1"/>
                </a:solidFill>
              </a:rPr>
              <a:t>1 - тапсырма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  <a:solidFill>
            <a:schemeClr val="tx1">
              <a:alpha val="3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kk-KZ" sz="3900" b="1" dirty="0" smtClean="0">
                <a:solidFill>
                  <a:schemeClr val="bg1"/>
                </a:solidFill>
              </a:rPr>
              <a:t>Сұрақтарға жауап бер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Футбол </a:t>
            </a:r>
            <a:r>
              <a:rPr lang="ru-RU" dirty="0" err="1" smtClean="0">
                <a:solidFill>
                  <a:schemeClr val="bg1"/>
                </a:solidFill>
              </a:rPr>
              <a:t>ойна</a:t>
            </a:r>
            <a:r>
              <a:rPr lang="kk-KZ" dirty="0" smtClean="0">
                <a:solidFill>
                  <a:schemeClr val="bg1"/>
                </a:solidFill>
              </a:rPr>
              <a:t>ғанды ұнатасың ба?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bg1"/>
                </a:solidFill>
              </a:rPr>
              <a:t>Футболға соңғы рет қашан бардың?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bg1"/>
                </a:solidFill>
              </a:rPr>
              <a:t>Үйде футболды кім көп ойнайды?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bg1"/>
                </a:solidFill>
              </a:rPr>
              <a:t>Футбол ойнағанда сен гол соқтыңба?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bg1"/>
                </a:solidFill>
              </a:rPr>
              <a:t>Саған қай команда ұнайды?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bg1"/>
                </a:solidFill>
              </a:rPr>
              <a:t>Сен қандай атақты футболшыны білесің?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stai\Desktop\soccer-ball-png-2636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06" b="32916"/>
          <a:stretch/>
        </p:blipFill>
        <p:spPr bwMode="auto">
          <a:xfrm>
            <a:off x="7250626" y="5040753"/>
            <a:ext cx="1893374" cy="181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17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2 - тапсырма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340768"/>
            <a:ext cx="6840763" cy="676672"/>
          </a:xfrm>
          <a:solidFill>
            <a:schemeClr val="bg1">
              <a:alpha val="46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Сурет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мәтін</a:t>
            </a:r>
            <a:r>
              <a:rPr lang="ru-RU" dirty="0" smtClean="0"/>
              <a:t> </a:t>
            </a:r>
            <a:r>
              <a:rPr lang="ru-RU" dirty="0" err="1" smtClean="0"/>
              <a:t>құра</a:t>
            </a:r>
            <a:r>
              <a:rPr lang="ru-RU" dirty="0" smtClean="0"/>
              <a:t>.</a:t>
            </a:r>
          </a:p>
        </p:txBody>
      </p:sp>
      <p:pic>
        <p:nvPicPr>
          <p:cNvPr id="4098" name="Picture 2" descr="C:\Users\stai\Desktop\6c546a09-5f5a-43f2-9356-86575246686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2" t="25736" r="14084"/>
          <a:stretch/>
        </p:blipFill>
        <p:spPr bwMode="auto">
          <a:xfrm rot="16200000">
            <a:off x="2387489" y="932992"/>
            <a:ext cx="4441033" cy="684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54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bg1"/>
                </a:solidFill>
              </a:rPr>
              <a:t>3 - тапсырма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676672"/>
          </a:xfrm>
          <a:solidFill>
            <a:schemeClr val="bg1">
              <a:alpha val="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Мәтінді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тыңда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Рөлге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бөліп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оқы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stai\Desktop\16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76872"/>
            <a:ext cx="2487827" cy="2487827"/>
          </a:xfrm>
          <a:prstGeom prst="rect">
            <a:avLst/>
          </a:prstGeom>
          <a:noFill/>
          <a:effectLst>
            <a:outerShdw blurRad="520700" dir="10680000" sx="124000" sy="124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15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kk-K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4 - тапсырма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360040"/>
          </a:xfrm>
          <a:solidFill>
            <a:schemeClr val="tx1">
              <a:alpha val="5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Мәтінге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қаріппен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жазылған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сөздердің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синонимін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тап.</a:t>
            </a:r>
          </a:p>
        </p:txBody>
      </p:sp>
    </p:spTree>
    <p:extLst>
      <p:ext uri="{BB962C8B-B14F-4D97-AF65-F5344CB8AC3E}">
        <p14:creationId xmlns:p14="http://schemas.microsoft.com/office/powerpoint/2010/main" val="279201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>
                <a:alpha val="43000"/>
              </a:srgbClr>
            </a:gs>
            <a:gs pos="50000">
              <a:srgbClr val="92D050">
                <a:alpha val="16000"/>
              </a:srgbClr>
            </a:gs>
            <a:gs pos="100000">
              <a:srgbClr val="92D05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455793" y="1287104"/>
            <a:ext cx="1440160" cy="1080120"/>
          </a:xfrm>
          <a:prstGeom prst="cloud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болу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3323822" y="918026"/>
            <a:ext cx="1440160" cy="1080120"/>
          </a:xfrm>
          <a:prstGeom prst="cloud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киімі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4916090" y="1420628"/>
            <a:ext cx="1440160" cy="1080120"/>
          </a:xfrm>
          <a:prstGeom prst="cloud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жеңіл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2243702" y="2105568"/>
            <a:ext cx="1800200" cy="1080120"/>
          </a:xfrm>
          <a:prstGeom prst="cloud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ыңғайлы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5148064" y="4581128"/>
            <a:ext cx="2938860" cy="1513909"/>
          </a:xfrm>
          <a:prstGeom prst="cloud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6196867" y="1782122"/>
            <a:ext cx="1800200" cy="1080120"/>
          </a:xfrm>
          <a:prstGeom prst="cloudCallou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керек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32656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5 – тапсырма. Берілген сөздерден сөйлем құрастырыңдар.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62056" y="3717032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6 – тапсырма. Мына сөздерге салыстырмалы сын есім шырайларының тиісті жұрнағын жалғаңдар.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706379" y="4876417"/>
            <a:ext cx="18222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-деу                -теу</a:t>
            </a:r>
          </a:p>
          <a:p>
            <a:r>
              <a:rPr lang="kk-KZ" dirty="0" smtClean="0"/>
              <a:t>  -лау            -дау</a:t>
            </a:r>
          </a:p>
          <a:p>
            <a:r>
              <a:rPr lang="kk-KZ" dirty="0"/>
              <a:t> </a:t>
            </a:r>
            <a:r>
              <a:rPr lang="kk-KZ" dirty="0" smtClean="0"/>
              <a:t>           -леу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27801" y="4509120"/>
            <a:ext cx="2736304" cy="1794684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dirty="0" smtClean="0">
                <a:solidFill>
                  <a:schemeClr val="tx1"/>
                </a:solidFill>
              </a:rPr>
              <a:t>Қолайды – </a:t>
            </a:r>
          </a:p>
          <a:p>
            <a:r>
              <a:rPr lang="kk-KZ" dirty="0" smtClean="0">
                <a:solidFill>
                  <a:schemeClr val="tx1"/>
                </a:solidFill>
              </a:rPr>
              <a:t>Жеңіл – </a:t>
            </a:r>
          </a:p>
          <a:p>
            <a:r>
              <a:rPr lang="kk-KZ" dirty="0" smtClean="0">
                <a:solidFill>
                  <a:schemeClr val="tx1"/>
                </a:solidFill>
              </a:rPr>
              <a:t>Әдемі –</a:t>
            </a:r>
          </a:p>
          <a:p>
            <a:r>
              <a:rPr lang="kk-KZ" dirty="0" smtClean="0">
                <a:solidFill>
                  <a:schemeClr val="tx1"/>
                </a:solidFill>
              </a:rPr>
              <a:t>Көк –</a:t>
            </a:r>
          </a:p>
          <a:p>
            <a:r>
              <a:rPr lang="kk-KZ" dirty="0" smtClean="0">
                <a:solidFill>
                  <a:schemeClr val="tx1"/>
                </a:solidFill>
              </a:rPr>
              <a:t>Қызық -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Жұмбақтар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3250704" cy="118072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kk-KZ" sz="1400" dirty="0" smtClean="0"/>
              <a:t>Таба алмай оң менен солыңды,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1400" dirty="0" smtClean="0"/>
              <a:t>Адассаң қапылыста.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1400" dirty="0" smtClean="0"/>
              <a:t>Дәл сілтер көрсетіп жолынды,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1400" dirty="0" smtClean="0"/>
              <a:t>Шығысқа,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1400" dirty="0" smtClean="0"/>
              <a:t>Батысқа.</a:t>
            </a:r>
            <a:endParaRPr lang="ru-RU" sz="14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2996953"/>
            <a:ext cx="3250704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Қос әйнектен қарасаң,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Көз алдыңда тұрады.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Алыстағы орасан.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7544" y="3933056"/>
            <a:ext cx="3250704" cy="1180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Бала біткен соғады,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Жеңіл шарды домалақ.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Ұрсаң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Ұшып жоғары,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Жерге түсер домалап.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7544" y="5229200"/>
            <a:ext cx="3250704" cy="1180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Тепсің-ақ секіріп,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Ұстатпай қашады.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Бір жерге бекініп,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Тұра алмай сасады.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635896" y="1556793"/>
            <a:ext cx="3250704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Мінсем,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Төменге зі етем,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Өрлесем,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Оны өзім сүйретем.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635896" y="2801365"/>
            <a:ext cx="3250704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Қайқы тұмсық қос табан,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Қос таяқпен ұштаған.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Итерсең алға заулайды,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Шойын жолдан аумайды.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635896" y="3952759"/>
            <a:ext cx="3250704" cy="61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Табиғат қандар байладым,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Бетінде айна ойнадым.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3635896" y="4611200"/>
            <a:ext cx="3250704" cy="13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Үрлесең жеп-жеңіл,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Елпілдеп кетеді.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Ұшырсаң,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Көк-теңбіл,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Бұлтқа да жетебі.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228184" y="1568991"/>
            <a:ext cx="2520280" cy="635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Темір тайым,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Тамақты еш жоқтамайды.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228184" y="2660993"/>
            <a:ext cx="2520280" cy="635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kk-KZ" sz="1400" dirty="0" smtClean="0"/>
              <a:t>Суда – көлік;</a:t>
            </a:r>
            <a:br>
              <a:rPr lang="kk-KZ" sz="1400" dirty="0" smtClean="0"/>
            </a:br>
            <a:r>
              <a:rPr lang="kk-KZ" sz="1400" dirty="0" smtClean="0"/>
              <a:t>Құмда – өлік.</a:t>
            </a:r>
          </a:p>
        </p:txBody>
      </p:sp>
      <p:pic>
        <p:nvPicPr>
          <p:cNvPr id="13" name="Picture 2" descr="C:\Users\stai\Desktop\123238002_3906024_iStock_000020570484_ExtraSma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734" y="4725144"/>
            <a:ext cx="1625739" cy="20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85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41168"/>
            <a:ext cx="9144000" cy="782960"/>
          </a:xfrm>
          <a:solidFill>
            <a:srgbClr val="303C18">
              <a:alpha val="71765"/>
            </a:srgbClr>
          </a:solidFill>
        </p:spPr>
        <p:txBody>
          <a:bodyPr/>
          <a:lstStyle/>
          <a:p>
            <a:r>
              <a:rPr lang="kk-KZ" dirty="0" smtClean="0">
                <a:solidFill>
                  <a:schemeClr val="bg1"/>
                </a:solidFill>
              </a:rPr>
              <a:t>Назар аударғаныңызға рахмет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43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273</Words>
  <Application>Microsoft Office PowerPoint</Application>
  <PresentationFormat>Экран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1 - тапсырма</vt:lpstr>
      <vt:lpstr> 2 - тапсырма</vt:lpstr>
      <vt:lpstr>3 - тапсырма</vt:lpstr>
      <vt:lpstr>4 - тапсырма</vt:lpstr>
      <vt:lpstr>Презентация PowerPoint</vt:lpstr>
      <vt:lpstr>Жұмбақтар</vt:lpstr>
      <vt:lpstr>Назар аударғаныңызға рахмет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Тайман Сайдалиев</dc:creator>
  <cp:lastModifiedBy>User</cp:lastModifiedBy>
  <cp:revision>16</cp:revision>
  <dcterms:created xsi:type="dcterms:W3CDTF">2017-11-21T12:44:36Z</dcterms:created>
  <dcterms:modified xsi:type="dcterms:W3CDTF">2018-06-02T19:57:46Z</dcterms:modified>
</cp:coreProperties>
</file>