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2" r:id="rId3"/>
    <p:sldId id="268" r:id="rId4"/>
    <p:sldId id="269" r:id="rId5"/>
    <p:sldId id="271" r:id="rId6"/>
    <p:sldId id="273" r:id="rId7"/>
    <p:sldId id="27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460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841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464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7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420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277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10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4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21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23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084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3A694-0A5C-4EE4-B7D9-D2603674F89C}" type="datetimeFigureOut">
              <a:rPr lang="ru-RU" smtClean="0"/>
              <a:t>30.01.2018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9E87-FA4C-4EB6-BBD9-88C5396EF4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288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4.emf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0192" y="2780311"/>
            <a:ext cx="80211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000" b="1" i="1" dirty="0" smtClean="0">
                <a:ln w="0"/>
                <a:solidFill>
                  <a:srgbClr val="FFFF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«Күрделі функцияның туындысы»</a:t>
            </a:r>
            <a:endParaRPr lang="ru-RU" sz="4000" b="1" i="1" dirty="0">
              <a:ln w="0"/>
              <a:solidFill>
                <a:srgbClr val="FFFF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22659" y="1369705"/>
            <a:ext cx="407374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3200" b="1" cap="none" spc="0" dirty="0" smtClean="0">
                <a:ln w="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Отыз бірінші қаңтар</a:t>
            </a:r>
            <a:endParaRPr lang="ru-RU" sz="3600" b="1" cap="none" spc="0" dirty="0">
              <a:ln w="0"/>
              <a:solidFill>
                <a:schemeClr val="accent4">
                  <a:lumMod val="20000"/>
                  <a:lumOff val="8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67028" y="2776060"/>
            <a:ext cx="62604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ІІІ топ</a:t>
            </a:r>
            <a:r>
              <a:rPr lang="ru-RU" sz="32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i="1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Логарифмдік </a:t>
            </a:r>
            <a:r>
              <a:rPr lang="kk-KZ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sz="3200" b="1" i="1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93827" y="767268"/>
            <a:ext cx="55930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 топ</a:t>
            </a:r>
            <a:r>
              <a:rPr lang="ru-RU" sz="32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i="1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Дәрежелік </a:t>
            </a:r>
            <a:r>
              <a:rPr lang="kk-KZ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sz="3200" b="1" i="1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67503" y="1771664"/>
            <a:ext cx="73108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ІІ топ</a:t>
            </a:r>
            <a:r>
              <a:rPr lang="ru-RU" sz="32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b="1" i="1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2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Тригонометриялық </a:t>
            </a:r>
            <a:r>
              <a:rPr lang="kk-KZ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</a:t>
            </a:r>
            <a:r>
              <a:rPr lang="ru-RU" sz="3200" b="1" i="1" cap="none" spc="0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b="1" i="1" cap="none" spc="0" dirty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36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0513" y="1476494"/>
            <a:ext cx="43265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Өткен тақырыпқа шолу:</a:t>
            </a:r>
            <a:r>
              <a:rPr lang="kk-KZ" sz="28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13" y="2364432"/>
            <a:ext cx="10495533" cy="61647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9989" y="2364432"/>
            <a:ext cx="54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7985" y="3057611"/>
            <a:ext cx="54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10513" y="3056900"/>
            <a:ext cx="6053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Функцияны дифференциалдау дегеніміз не? </a:t>
            </a:r>
            <a:endParaRPr lang="ru-RU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157986" y="3577230"/>
            <a:ext cx="54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10513" y="3594555"/>
            <a:ext cx="74572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Функция туындысының геометриялық мағынасы неде?</a:t>
            </a:r>
            <a:endParaRPr lang="ru-RU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91278" y="4268936"/>
            <a:ext cx="54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67586" y="4294254"/>
            <a:ext cx="7654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Функция дифференциалының геометриялық мағынасы неде? </a:t>
            </a:r>
            <a:endParaRPr lang="ru-RU" sz="2400" dirty="0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401" y="5142576"/>
            <a:ext cx="11617599" cy="68238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21812" y="5094624"/>
            <a:ext cx="541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46" name="Picture 22" descr="Похожее изображение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2004" flipH="1">
            <a:off x="10845211" y="2574841"/>
            <a:ext cx="1226847" cy="3000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02846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5" grpId="0"/>
      <p:bldP spid="27" grpId="0"/>
      <p:bldP spid="28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Прямая соединительная линия 32"/>
          <p:cNvCxnSpPr/>
          <p:nvPr/>
        </p:nvCxnSpPr>
        <p:spPr>
          <a:xfrm>
            <a:off x="2194560" y="6858000"/>
            <a:ext cx="707136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418" name="Picture 1298" descr="Похожее изображени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847" y="2225040"/>
            <a:ext cx="2467445" cy="308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137" y="318417"/>
            <a:ext cx="8836343" cy="6539583"/>
          </a:xfrm>
          <a:prstGeom prst="rect">
            <a:avLst/>
          </a:prstGeom>
        </p:spPr>
      </p:pic>
      <p:cxnSp>
        <p:nvCxnSpPr>
          <p:cNvPr id="23" name="Прямая соединительная линия 22"/>
          <p:cNvCxnSpPr/>
          <p:nvPr/>
        </p:nvCxnSpPr>
        <p:spPr>
          <a:xfrm>
            <a:off x="6078855" y="318416"/>
            <a:ext cx="0" cy="6097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90800" y="6416040"/>
            <a:ext cx="65227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9113520" y="318416"/>
            <a:ext cx="15240" cy="6097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/>
          <p:cNvCxnSpPr/>
          <p:nvPr/>
        </p:nvCxnSpPr>
        <p:spPr>
          <a:xfrm>
            <a:off x="2590800" y="318416"/>
            <a:ext cx="0" cy="60976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224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3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6" name="Picture 1510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4506">
            <a:off x="38885" y="5263097"/>
            <a:ext cx="2284430" cy="1475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3050" y="1058559"/>
            <a:ext cx="10594928" cy="485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519" y="2233402"/>
            <a:ext cx="16397599" cy="98223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519" y="3215640"/>
            <a:ext cx="13156844" cy="70867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280" y="3924318"/>
            <a:ext cx="13380080" cy="72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1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93410" y="2936854"/>
            <a:ext cx="5106750" cy="110174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5400" i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r>
              <a:rPr lang="ru-RU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ru-RU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687942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61</Words>
  <Application>Microsoft Office PowerPoint</Application>
  <PresentationFormat>Широкоэкранный</PresentationFormat>
  <Paragraphs>15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Microsoft Equation 3.0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Айжан</dc:creator>
  <cp:lastModifiedBy>Айжан</cp:lastModifiedBy>
  <cp:revision>55</cp:revision>
  <dcterms:created xsi:type="dcterms:W3CDTF">2018-01-29T19:06:34Z</dcterms:created>
  <dcterms:modified xsi:type="dcterms:W3CDTF">2018-01-30T19:11:21Z</dcterms:modified>
</cp:coreProperties>
</file>