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5" r:id="rId1"/>
  </p:sldMasterIdLst>
  <p:notesMasterIdLst>
    <p:notesMasterId r:id="rId11"/>
  </p:notesMasterIdLst>
  <p:sldIdLst>
    <p:sldId id="323" r:id="rId2"/>
    <p:sldId id="322" r:id="rId3"/>
    <p:sldId id="325" r:id="rId4"/>
    <p:sldId id="320" r:id="rId5"/>
    <p:sldId id="321" r:id="rId6"/>
    <p:sldId id="303" r:id="rId7"/>
    <p:sldId id="327" r:id="rId8"/>
    <p:sldId id="328" r:id="rId9"/>
    <p:sldId id="32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3" autoAdjust="0"/>
    <p:restoredTop sz="94622" autoAdjust="0"/>
  </p:normalViewPr>
  <p:slideViewPr>
    <p:cSldViewPr>
      <p:cViewPr varScale="1">
        <p:scale>
          <a:sx n="70" d="100"/>
          <a:sy n="70" d="100"/>
        </p:scale>
        <p:origin x="-16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649F2-9E99-4897-B6C6-041127DB06D6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9C242-AD29-4321-A07C-F2250F855A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595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3600" dirty="0" smtClean="0"/>
              <a:t>Соотнесение</a:t>
            </a:r>
            <a:r>
              <a:rPr lang="ru-RU" sz="3600" baseline="0" dirty="0" smtClean="0"/>
              <a:t> ценностей образования с Главными ценностями казахстанского общества, которые обозначил Президент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52F4-0B32-4A95-836F-06982968BAB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853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652F4-0B32-4A95-836F-06982968BAB3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313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599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079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765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193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524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167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590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642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87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4773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463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98752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092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5096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71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01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6" r:id="rId1"/>
    <p:sldLayoutId id="2147484107" r:id="rId2"/>
    <p:sldLayoutId id="2147484108" r:id="rId3"/>
    <p:sldLayoutId id="2147484109" r:id="rId4"/>
    <p:sldLayoutId id="2147484110" r:id="rId5"/>
    <p:sldLayoutId id="2147484111" r:id="rId6"/>
    <p:sldLayoutId id="2147484112" r:id="rId7"/>
    <p:sldLayoutId id="2147484113" r:id="rId8"/>
    <p:sldLayoutId id="2147484114" r:id="rId9"/>
    <p:sldLayoutId id="2147484115" r:id="rId10"/>
    <p:sldLayoutId id="2147484116" r:id="rId11"/>
    <p:sldLayoutId id="2147484117" r:id="rId12"/>
    <p:sldLayoutId id="2147484118" r:id="rId13"/>
    <p:sldLayoutId id="2147484119" r:id="rId14"/>
    <p:sldLayoutId id="2147484120" r:id="rId15"/>
    <p:sldLayoutId id="214748412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689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79512" y="2461538"/>
            <a:ext cx="8568952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302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lang="kk-KZ" sz="3600" baseline="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lang="kk-KZ" sz="3600" baseline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Тақырыбы:Электр</a:t>
            </a:r>
            <a:r>
              <a:rPr lang="kk-KZ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өрісінің кернеулігі,күш сызықтары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kk-KZ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lang="kk-KZ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«Ә»-сынып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r>
              <a:rPr lang="kk-KZ" sz="2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Пән мұғалімі:Ниязбек Каусар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30238" algn="l"/>
              </a:tabLst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331912" y="845096"/>
            <a:ext cx="856895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342900" indent="-3429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630238" algn="l"/>
              </a:tabLs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0" indent="-28575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630238" algn="l"/>
              </a:tabLs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630238" algn="l"/>
              </a:tabLst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630238" algn="l"/>
              </a:tabLs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630238" algn="l"/>
              </a:tabLs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630238" algn="l"/>
              </a:tabLs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630238" algn="l"/>
              </a:tabLs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630238" algn="l"/>
              </a:tabLs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tabLst>
                <a:tab pos="630238" algn="l"/>
              </a:tabLst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 algn="ctr" defTabSz="914400">
              <a:buClrTx/>
              <a:buSzTx/>
              <a:buFontTx/>
              <a:buNone/>
            </a:pPr>
            <a:r>
              <a:rPr lang="kk-KZ" sz="36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М.Дауленов атындағы мектеп -интернаты</a:t>
            </a:r>
            <a:endParaRPr lang="ru-RU" sz="3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3936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48680"/>
            <a:ext cx="8208912" cy="5492683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Миға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шабул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(Жеке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оқушымен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жұмыс.Мұнда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диктант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бір-бірінің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тексеріп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бағалайды.5мин)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331640" cy="1562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0811" y="4869160"/>
            <a:ext cx="2291965" cy="198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81205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Заголовок 2"/>
          <p:cNvSpPr>
            <a:spLocks noGrp="1"/>
          </p:cNvSpPr>
          <p:nvPr>
            <p:ph type="title"/>
          </p:nvPr>
        </p:nvSpPr>
        <p:spPr>
          <a:xfrm>
            <a:off x="283459" y="692696"/>
            <a:ext cx="8829745" cy="792088"/>
          </a:xfrm>
        </p:spPr>
        <p:txBody>
          <a:bodyPr>
            <a:normAutofit fontScale="90000"/>
          </a:bodyPr>
          <a:lstStyle/>
          <a:p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білімді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.(15 мин</a:t>
            </a: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4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Тақта</a:t>
            </a: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4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оқулықпен</a:t>
            </a: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D:\Рабочий стол\images — копи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6952"/>
            <a:ext cx="2411760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Рабочий стол\images (1) — копия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729" y="3933056"/>
            <a:ext cx="3154271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803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88640"/>
            <a:ext cx="7756263" cy="1054250"/>
          </a:xfrm>
        </p:spPr>
        <p:txBody>
          <a:bodyPr>
            <a:normAutofit fontScale="90000"/>
          </a:bodyPr>
          <a:lstStyle/>
          <a:p>
            <a:r>
              <a:rPr lang="ru-RU" sz="4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</a:t>
            </a:r>
            <a:r>
              <a:rPr lang="ru-RU" sz="4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.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  <a:t/>
            </a:r>
            <a:b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Cambria" panose="02040503050406030204" pitchFamily="18" charset="0"/>
              </a:rPr>
            </a:br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конверт»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әдісін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пайдаланып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тақырыпқа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беріледі.оқушылар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топпен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жасай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тапсырманы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орындайды</a:t>
            </a:r>
            <a:r>
              <a:rPr lang="ru-RU" sz="400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.(10 мин)</a:t>
            </a:r>
          </a:p>
        </p:txBody>
      </p:sp>
      <p:pic>
        <p:nvPicPr>
          <p:cNvPr id="6" name="Рисунок 5" descr="D:\Рабочий стол\imgpreview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4508">
            <a:off x="4018818" y="3558112"/>
            <a:ext cx="2771800" cy="25649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2344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45070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  <a:t/>
            </a:r>
            <a:b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Cambria" panose="02040503050406030204" pitchFamily="18" charset="0"/>
              </a:rPr>
            </a:br>
            <a:endParaRPr lang="ru-RU" sz="2800" b="1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b="1" dirty="0" smtClean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r>
              <a:rPr lang="ru-RU" sz="5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5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r>
              <a:rPr lang="ru-RU" sz="5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басу» /5минут/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топтан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шығып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ойына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түйгенің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қадам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басу </a:t>
            </a:r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жеткізеді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800" b="1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ru-RU" sz="2800" b="1" dirty="0" smtClean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ru-RU" sz="2800" dirty="0">
              <a:solidFill>
                <a:schemeClr val="accent3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74156"/>
            <a:ext cx="761673" cy="97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6959" y="4005064"/>
            <a:ext cx="742320" cy="951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4581127"/>
            <a:ext cx="768750" cy="9855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09" y="5229200"/>
            <a:ext cx="822503" cy="1096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5960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559083"/>
            <a:ext cx="7416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тапсырмасы</a:t>
            </a:r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4000" dirty="0" smtClean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16-жаттығыу(11,12,13 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есептері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1 мин) </a:t>
            </a:r>
          </a:p>
        </p:txBody>
      </p:sp>
    </p:spTree>
    <p:extLst>
      <p:ext uri="{BB962C8B-B14F-4D97-AF65-F5344CB8AC3E}">
        <p14:creationId xmlns:p14="http://schemas.microsoft.com/office/powerpoint/2010/main" val="20583698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620688"/>
            <a:ext cx="784887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«</a:t>
            </a:r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Плюс-минус-</a:t>
            </a:r>
            <a:r>
              <a:rPr lang="ru-RU" sz="4400" dirty="0" err="1">
                <a:solidFill>
                  <a:schemeClr val="accent1">
                    <a:lumMod val="75000"/>
                  </a:schemeClr>
                </a:solidFill>
              </a:rPr>
              <a:t>қызықты</a:t>
            </a:r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» </a:t>
            </a:r>
            <a:r>
              <a:rPr lang="ru-RU" sz="4400" dirty="0" err="1">
                <a:solidFill>
                  <a:schemeClr val="accent1">
                    <a:lumMod val="75000"/>
                  </a:schemeClr>
                </a:solidFill>
              </a:rPr>
              <a:t>әдісі</a:t>
            </a:r>
            <a:r>
              <a:rPr lang="ru-RU" sz="4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1)«Плюс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еткен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фактілерді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білімдері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жайлы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2)«Минус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- “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қолымнан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келмей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жатыр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түсініксіз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”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ойларын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3)«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»-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бағанға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өздеріне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жайында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көбірек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білгісі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келетінін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жазса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2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30163"/>
            <a:ext cx="9218613" cy="6931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568952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41687" y="1844824"/>
            <a:ext cx="867878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Назарларыңызға рахмет!!!</a:t>
            </a:r>
          </a:p>
          <a:p>
            <a:pPr algn="ctr"/>
            <a:r>
              <a:rPr lang="kk-KZ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Сау болыңыздар!!!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2149530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585858"/>
      </a:dk1>
      <a:lt1>
        <a:sysClr val="window" lastClr="FCFCFC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585858"/>
      </a:dk1>
      <a:lt1>
        <a:sysClr val="window" lastClr="FCFCF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1223</TotalTime>
  <Words>172</Words>
  <Application>Microsoft Office PowerPoint</Application>
  <PresentationFormat>Экран (4:3)</PresentationFormat>
  <Paragraphs>29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Грань</vt:lpstr>
      <vt:lpstr>Презентация PowerPoint</vt:lpstr>
      <vt:lpstr>Презентация PowerPoint</vt:lpstr>
      <vt:lpstr>Презентация PowerPoint</vt:lpstr>
      <vt:lpstr>Жаңа білімді меңгеру.(15 мин)           Тақта , оқулықпен  жұмыс        </vt:lpstr>
      <vt:lpstr>Практикалық жұмыс.  «конверт» әдісін пайдаланып ,әр топқа тақырыпқа байланысты есептер беріледі.оқушылар топпен жұмыс жасай отырып тапсырманы орындайды.(10 мин)</vt:lpstr>
      <vt:lpstr>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Ruslan Karatabanov</dc:creator>
  <cp:lastModifiedBy>miss Kausar</cp:lastModifiedBy>
  <cp:revision>187</cp:revision>
  <dcterms:created xsi:type="dcterms:W3CDTF">2015-02-02T11:15:11Z</dcterms:created>
  <dcterms:modified xsi:type="dcterms:W3CDTF">2018-05-24T07:02:33Z</dcterms:modified>
</cp:coreProperties>
</file>