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C6667-AFD1-4062-80D1-FB37DD2D862C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CF6F5-176E-4E0D-9503-0D1CA81EDE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Т</a:t>
            </a:r>
            <a:r>
              <a:rPr lang="kk-KZ" dirty="0" smtClean="0"/>
              <a:t>ақырыбы: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fruit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im3-tub-kz.yandex.net/i?id=4e1ee3a72a478038239752fd02cd1696&amp;n=33&amp;h=190&amp;w=2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m3-tub-kz.yandex.net/i?id=4e1ee3a72a478038239752fd02cd1696&amp;n=33&amp;h=190&amp;w=2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im3-tub-kz.yandex.net/i?id=97e7a5a5a9a5ed69841d673bc953a1d3&amp;n=33&amp;h=190&amp;w=24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poxudeem.ru/uploads/posts/2013-04/thumbs/1366482946_3-6268_2_6r9_en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476750" cy="3352801"/>
          </a:xfrm>
          <a:prstGeom prst="rect">
            <a:avLst/>
          </a:prstGeom>
          <a:noFill/>
        </p:spPr>
      </p:pic>
      <p:sp>
        <p:nvSpPr>
          <p:cNvPr id="1034" name="AutoShape 10" descr="https://im3-tub-kz.yandex.net/i?id=4e1ee3a72a478038239752fd02cd1696&amp;n=33&amp;h=190&amp;w=2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://novinar.bg/data/2012-10-19/20121015_0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16" y="3621501"/>
            <a:ext cx="4857784" cy="32364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en.blog.hotelnights.com/wp-content/plugins/php-image-cache/image.php?path=/wp-content/uploads/2013/09/Pomelo-thai-fruit-1024x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5143536" cy="3425676"/>
          </a:xfrm>
          <a:prstGeom prst="rect">
            <a:avLst/>
          </a:prstGeom>
          <a:noFill/>
        </p:spPr>
      </p:pic>
      <p:sp>
        <p:nvSpPr>
          <p:cNvPr id="15364" name="AutoShape 4" descr="https://im2-tub-kz.yandex.net/i?id=7b58eaac94ac32e9a046f1458f1875f0&amp;n=33&amp;h=190&amp;w=3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s://im2-tub-kz.yandex.net/i?id=7b58eaac94ac32e9a046f1458f1875f0&amp;n=33&amp;h=190&amp;w=3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8" name="Picture 8" descr="http://miass.u74.ru/files/images/sale/b_2013121111d4ca2ef8120034c637a8dd4cd7e5d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0438"/>
            <a:ext cx="4333884" cy="29795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otvet.imgsmail.ru/download/2ce7eb7a56b8ba603b08e5e06b621cfc_i-4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3810000" cy="3810000"/>
          </a:xfrm>
          <a:prstGeom prst="rect">
            <a:avLst/>
          </a:prstGeom>
          <a:noFill/>
        </p:spPr>
      </p:pic>
      <p:sp>
        <p:nvSpPr>
          <p:cNvPr id="16388" name="AutoShape 4" descr="https://im2-tub-kz.yandex.net/i?id=690875c6de5a0cf7aead6420afe488de&amp;n=33&amp;h=190&amp;w=28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https://im2-tub-kz.yandex.net/i?id=690875c6de5a0cf7aead6420afe488de&amp;n=33&amp;h=190&amp;w=28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2" name="Picture 8" descr="http://specagro.ru/wyswyg/image/Perm/ovow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285992"/>
            <a:ext cx="4714908" cy="3914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edia.coreperformance.com/images/bone-health-its-not-just-for-senio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4786346" cy="3589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www.activeonegroup.com/wp-content/uploads/2014/12/dairy-foo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643314"/>
            <a:ext cx="4038600" cy="2695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img1.gtimg.com/auto/pics/hv1/250/203/1050/683282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357694"/>
            <a:ext cx="3406164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0" descr="http://almcitrus.ucoz.ru/_ph/1/6082723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6546" y="428604"/>
            <a:ext cx="5657454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im3-tub-kz.yandex.net/i?id=4e1ee3a72a478038239752fd02cd1696&amp;n=33&amp;h=190&amp;w=2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612"/>
            <a:ext cx="3429022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Тақырыбы:  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 </dc:title>
  <dc:creator>Индира</dc:creator>
  <cp:lastModifiedBy>Индира</cp:lastModifiedBy>
  <cp:revision>9</cp:revision>
  <dcterms:created xsi:type="dcterms:W3CDTF">2016-01-02T13:56:20Z</dcterms:created>
  <dcterms:modified xsi:type="dcterms:W3CDTF">2016-02-09T15:05:02Z</dcterms:modified>
</cp:coreProperties>
</file>