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59" r:id="rId5"/>
    <p:sldId id="260" r:id="rId6"/>
    <p:sldId id="262" r:id="rId7"/>
    <p:sldId id="264" r:id="rId8"/>
    <p:sldId id="265"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DAD8143-8F33-48A9-865F-9DC7FDD6BC87}" type="datetimeFigureOut">
              <a:rPr lang="ru-RU" smtClean="0"/>
              <a:t>04.05.2018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8E34D3-705E-466F-A569-154AAE6D6005}"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DAD8143-8F33-48A9-865F-9DC7FDD6BC87}" type="datetimeFigureOut">
              <a:rPr lang="ru-RU" smtClean="0"/>
              <a:t>04.05.2018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8E34D3-705E-466F-A569-154AAE6D6005}"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DAD8143-8F33-48A9-865F-9DC7FDD6BC87}" type="datetimeFigureOut">
              <a:rPr lang="ru-RU" smtClean="0"/>
              <a:t>04.05.2018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8E34D3-705E-466F-A569-154AAE6D6005}"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DAD8143-8F33-48A9-865F-9DC7FDD6BC87}" type="datetimeFigureOut">
              <a:rPr lang="ru-RU" smtClean="0"/>
              <a:t>04.05.2018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8E34D3-705E-466F-A569-154AAE6D6005}"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DAD8143-8F33-48A9-865F-9DC7FDD6BC87}" type="datetimeFigureOut">
              <a:rPr lang="ru-RU" smtClean="0"/>
              <a:t>04.05.2018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78E34D3-705E-466F-A569-154AAE6D6005}"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DAD8143-8F33-48A9-865F-9DC7FDD6BC87}" type="datetimeFigureOut">
              <a:rPr lang="ru-RU" smtClean="0"/>
              <a:t>04.05.2018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78E34D3-705E-466F-A569-154AAE6D6005}"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AD8143-8F33-48A9-865F-9DC7FDD6BC87}" type="datetimeFigureOut">
              <a:rPr lang="ru-RU" smtClean="0"/>
              <a:t>04.05.2018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78E34D3-705E-466F-A569-154AAE6D6005}"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DAD8143-8F33-48A9-865F-9DC7FDD6BC87}" type="datetimeFigureOut">
              <a:rPr lang="ru-RU" smtClean="0"/>
              <a:t>04.05.2018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8E34D3-705E-466F-A569-154AAE6D6005}"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DAD8143-8F33-48A9-865F-9DC7FDD6BC87}" type="datetimeFigureOut">
              <a:rPr lang="ru-RU" smtClean="0"/>
              <a:t>04.05.2018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78E34D3-705E-466F-A569-154AAE6D6005}"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DAD8143-8F33-48A9-865F-9DC7FDD6BC87}" type="datetimeFigureOut">
              <a:rPr lang="ru-RU" smtClean="0"/>
              <a:t>04.05.2018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8E34D3-705E-466F-A569-154AAE6D6005}"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DAD8143-8F33-48A9-865F-9DC7FDD6BC87}" type="datetimeFigureOut">
              <a:rPr lang="ru-RU" smtClean="0"/>
              <a:t>04.05.2018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8E34D3-705E-466F-A569-154AAE6D6005}"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DAD8143-8F33-48A9-865F-9DC7FDD6BC87}" type="datetimeFigureOut">
              <a:rPr lang="ru-RU" smtClean="0"/>
              <a:t>04.05.2018</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578E34D3-705E-466F-A569-154AAE6D6005}"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529408" y="1772816"/>
            <a:ext cx="6172200" cy="1371600"/>
          </a:xfrm>
        </p:spPr>
        <p:txBody>
          <a:bodyPr>
            <a:normAutofit/>
          </a:bodyPr>
          <a:lstStyle/>
          <a:p>
            <a:pPr algn="ctr"/>
            <a:r>
              <a:rPr lang="kk-KZ" sz="2000" b="1" dirty="0" smtClean="0">
                <a:solidFill>
                  <a:schemeClr val="tx1"/>
                </a:solidFill>
                <a:latin typeface="Times New Roman" panose="02020603050405020304" pitchFamily="18" charset="0"/>
                <a:cs typeface="Times New Roman" panose="02020603050405020304" pitchFamily="18" charset="0"/>
              </a:rPr>
              <a:t>Қазақстан Республикасының </a:t>
            </a:r>
            <a:r>
              <a:rPr lang="kk-KZ" sz="2000" b="1" smtClean="0">
                <a:solidFill>
                  <a:schemeClr val="tx1"/>
                </a:solidFill>
                <a:latin typeface="Times New Roman" panose="02020603050405020304" pitchFamily="18" charset="0"/>
                <a:cs typeface="Times New Roman" panose="02020603050405020304" pitchFamily="18" charset="0"/>
              </a:rPr>
              <a:t>Президенті Нұрсұлтан </a:t>
            </a:r>
            <a:r>
              <a:rPr lang="kk-KZ" sz="2000" b="1" dirty="0" smtClean="0">
                <a:solidFill>
                  <a:schemeClr val="tx1"/>
                </a:solidFill>
                <a:latin typeface="Times New Roman" panose="02020603050405020304" pitchFamily="18" charset="0"/>
                <a:cs typeface="Times New Roman" panose="02020603050405020304" pitchFamily="18" charset="0"/>
              </a:rPr>
              <a:t>Назарбаевтың</a:t>
            </a:r>
            <a:endParaRPr lang="ru-RU" sz="2000" b="1" dirty="0">
              <a:solidFill>
                <a:schemeClr val="tx1"/>
              </a:solidFill>
              <a:latin typeface="Times New Roman" panose="02020603050405020304" pitchFamily="18" charset="0"/>
              <a:cs typeface="Times New Roman" panose="02020603050405020304" pitchFamily="18" charset="0"/>
            </a:endParaRPr>
          </a:p>
        </p:txBody>
      </p:sp>
      <p:sp>
        <p:nvSpPr>
          <p:cNvPr id="2" name="Заголовок 1"/>
          <p:cNvSpPr>
            <a:spLocks noGrp="1"/>
          </p:cNvSpPr>
          <p:nvPr>
            <p:ph type="ctrTitle"/>
          </p:nvPr>
        </p:nvSpPr>
        <p:spPr>
          <a:xfrm>
            <a:off x="1259632" y="2564904"/>
            <a:ext cx="6678488" cy="2808312"/>
          </a:xfrm>
        </p:spPr>
        <p:txBody>
          <a:bodyPr>
            <a:normAutofit fontScale="90000"/>
          </a:bodyPr>
          <a:lstStyle/>
          <a:p>
            <a:pPr marL="182880" indent="0">
              <a:buNone/>
            </a:pPr>
            <a:r>
              <a:rPr lang="kk-KZ" sz="4800" dirty="0" smtClean="0">
                <a:solidFill>
                  <a:schemeClr val="tx1"/>
                </a:solidFill>
                <a:latin typeface="Times New Roman" panose="02020603050405020304" pitchFamily="18" charset="0"/>
                <a:cs typeface="Times New Roman" panose="02020603050405020304" pitchFamily="18" charset="0"/>
              </a:rPr>
              <a:t>«Болашаққа бағдар: рухани жаңғыру» </a:t>
            </a:r>
            <a:br>
              <a:rPr lang="kk-KZ" sz="4800" dirty="0" smtClean="0">
                <a:solidFill>
                  <a:schemeClr val="tx1"/>
                </a:solidFill>
                <a:latin typeface="Times New Roman" panose="02020603050405020304" pitchFamily="18" charset="0"/>
                <a:cs typeface="Times New Roman" panose="02020603050405020304" pitchFamily="18" charset="0"/>
              </a:rPr>
            </a:br>
            <a:r>
              <a:rPr lang="kk-KZ" sz="2400" dirty="0" smtClean="0">
                <a:solidFill>
                  <a:schemeClr val="tx1"/>
                </a:solidFill>
                <a:latin typeface="Times New Roman" panose="02020603050405020304" pitchFamily="18" charset="0"/>
                <a:cs typeface="Times New Roman" panose="02020603050405020304" pitchFamily="18" charset="0"/>
              </a:rPr>
              <a:t>тұжырымдамасы </a:t>
            </a:r>
            <a:r>
              <a:rPr lang="kk-KZ" sz="2400" dirty="0" smtClean="0">
                <a:solidFill>
                  <a:schemeClr val="tx1"/>
                </a:solidFill>
                <a:latin typeface="Times New Roman" panose="02020603050405020304" pitchFamily="18" charset="0"/>
                <a:cs typeface="Times New Roman" panose="02020603050405020304" pitchFamily="18" charset="0"/>
              </a:rPr>
              <a:t/>
            </a:r>
            <a:br>
              <a:rPr lang="kk-KZ" sz="2400" dirty="0" smtClean="0">
                <a:solidFill>
                  <a:schemeClr val="tx1"/>
                </a:solidFill>
                <a:latin typeface="Times New Roman" panose="02020603050405020304" pitchFamily="18" charset="0"/>
                <a:cs typeface="Times New Roman" panose="02020603050405020304" pitchFamily="18" charset="0"/>
              </a:rPr>
            </a:br>
            <a:r>
              <a:rPr lang="kk-KZ" sz="2400" dirty="0">
                <a:solidFill>
                  <a:schemeClr val="tx1"/>
                </a:solidFill>
                <a:latin typeface="Times New Roman" panose="02020603050405020304" pitchFamily="18" charset="0"/>
                <a:cs typeface="Times New Roman" panose="02020603050405020304" pitchFamily="18" charset="0"/>
              </a:rPr>
              <a:t/>
            </a:r>
            <a:br>
              <a:rPr lang="kk-KZ" sz="2400" dirty="0">
                <a:solidFill>
                  <a:schemeClr val="tx1"/>
                </a:solidFill>
                <a:latin typeface="Times New Roman" panose="02020603050405020304" pitchFamily="18" charset="0"/>
                <a:cs typeface="Times New Roman" panose="02020603050405020304" pitchFamily="18" charset="0"/>
              </a:rPr>
            </a:br>
            <a:r>
              <a:rPr lang="kk-KZ" sz="2400" dirty="0" smtClean="0">
                <a:solidFill>
                  <a:schemeClr val="tx1"/>
                </a:solidFill>
                <a:latin typeface="Times New Roman" panose="02020603050405020304" pitchFamily="18" charset="0"/>
                <a:cs typeface="Times New Roman" panose="02020603050405020304" pitchFamily="18" charset="0"/>
              </a:rPr>
              <a:t>Тарих пәнінің оқытушысы: Оспанова Гулнар      Турсынбаевна </a:t>
            </a:r>
            <a:endParaRPr lang="ru-RU"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4083581"/>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вал 7"/>
          <p:cNvSpPr/>
          <p:nvPr/>
        </p:nvSpPr>
        <p:spPr>
          <a:xfrm>
            <a:off x="1549152" y="4036234"/>
            <a:ext cx="6552728" cy="1728192"/>
          </a:xfrm>
          <a:prstGeom prst="ellips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7" name="Овал 6"/>
          <p:cNvSpPr/>
          <p:nvPr/>
        </p:nvSpPr>
        <p:spPr>
          <a:xfrm>
            <a:off x="1404392" y="2139685"/>
            <a:ext cx="6552728" cy="1728192"/>
          </a:xfrm>
          <a:prstGeom prst="ellips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p>
        </p:txBody>
      </p:sp>
      <p:sp>
        <p:nvSpPr>
          <p:cNvPr id="2" name="Заголовок 1"/>
          <p:cNvSpPr>
            <a:spLocks noGrp="1"/>
          </p:cNvSpPr>
          <p:nvPr>
            <p:ph type="title"/>
          </p:nvPr>
        </p:nvSpPr>
        <p:spPr>
          <a:xfrm>
            <a:off x="755576" y="620688"/>
            <a:ext cx="7467600" cy="1143000"/>
          </a:xfrm>
        </p:spPr>
        <p:txBody>
          <a:bodyPr>
            <a:normAutofit fontScale="90000"/>
          </a:bodyPr>
          <a:lstStyle/>
          <a:p>
            <a:pPr marL="0" indent="0" algn="ctr">
              <a:buNone/>
            </a:pPr>
            <a:r>
              <a:rPr lang="kk-KZ" b="1" dirty="0" smtClean="0">
                <a:latin typeface="Times New Roman" panose="02020603050405020304" pitchFamily="18" charset="0"/>
                <a:cs typeface="Times New Roman" panose="02020603050405020304" pitchFamily="18" charset="0"/>
              </a:rPr>
              <a:t>«</a:t>
            </a:r>
            <a:r>
              <a:rPr lang="kk-KZ" sz="2700" b="1" dirty="0" smtClean="0">
                <a:latin typeface="Times New Roman" panose="02020603050405020304" pitchFamily="18" charset="0"/>
                <a:cs typeface="Times New Roman" panose="02020603050405020304" pitchFamily="18" charset="0"/>
              </a:rPr>
              <a:t>Халықтың кемеліне келіп өркендеп өсуі үшін ең алдымен азаттық пен білім қажет.»   Ш.Уәлиханов</a:t>
            </a:r>
            <a:endParaRPr lang="ru-RU" sz="27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a:xfrm>
            <a:off x="2196480" y="2748237"/>
            <a:ext cx="6705560" cy="897330"/>
          </a:xfrm>
        </p:spPr>
        <p:txBody>
          <a:bodyPr>
            <a:normAutofit/>
          </a:bodyPr>
          <a:lstStyle/>
          <a:p>
            <a:pPr marL="0" indent="0">
              <a:buNone/>
            </a:pPr>
            <a:r>
              <a:rPr lang="en-US" sz="2400" b="1" dirty="0" smtClean="0">
                <a:latin typeface="Times New Roman" panose="02020603050405020304" pitchFamily="18" charset="0"/>
                <a:cs typeface="Times New Roman" panose="02020603050405020304" pitchFamily="18" charset="0"/>
              </a:rPr>
              <a:t>I</a:t>
            </a:r>
            <a:r>
              <a:rPr lang="kk-KZ" sz="24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XXI</a:t>
            </a:r>
            <a:r>
              <a:rPr lang="kk-KZ" sz="2400" b="1" dirty="0" smtClean="0">
                <a:latin typeface="Times New Roman" panose="02020603050405020304" pitchFamily="18" charset="0"/>
                <a:cs typeface="Times New Roman" panose="02020603050405020304" pitchFamily="18" charset="0"/>
              </a:rPr>
              <a:t> ғасырдағы ұлттық сана туралы</a:t>
            </a:r>
            <a:endParaRPr lang="ru-RU" sz="24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979712" y="4587371"/>
            <a:ext cx="6408712" cy="461665"/>
          </a:xfrm>
          <a:prstGeom prst="rect">
            <a:avLst/>
          </a:prstGeom>
          <a:noFill/>
        </p:spPr>
        <p:txBody>
          <a:bodyPr wrap="square" rtlCol="0">
            <a:spAutoFit/>
          </a:bodyPr>
          <a:lstStyle/>
          <a:p>
            <a:r>
              <a:rPr lang="en-US" sz="2400" b="1" dirty="0" smtClean="0">
                <a:latin typeface="Times New Roman" panose="02020603050405020304" pitchFamily="18" charset="0"/>
                <a:cs typeface="Times New Roman" panose="02020603050405020304" pitchFamily="18" charset="0"/>
              </a:rPr>
              <a:t>II</a:t>
            </a:r>
            <a:r>
              <a:rPr lang="kk-KZ" sz="2400" b="1" dirty="0" smtClean="0">
                <a:latin typeface="Times New Roman" panose="02020603050405020304" pitchFamily="18" charset="0"/>
                <a:cs typeface="Times New Roman" panose="02020603050405020304" pitchFamily="18" charset="0"/>
              </a:rPr>
              <a:t>. Таяу жылдардағы міндеттер</a:t>
            </a:r>
            <a:endParaRPr lang="ru-R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74367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91680" y="764704"/>
            <a:ext cx="5184576" cy="936104"/>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1027712" y="845840"/>
            <a:ext cx="6512511" cy="1143000"/>
          </a:xfrm>
        </p:spPr>
        <p:txBody>
          <a:bodyPr/>
          <a:lstStyle/>
          <a:p>
            <a:pPr marL="0" indent="0" algn="ctr">
              <a:buNone/>
            </a:pPr>
            <a:r>
              <a:rPr lang="kk-KZ" sz="3600" dirty="0" smtClean="0">
                <a:solidFill>
                  <a:schemeClr val="tx1"/>
                </a:solidFill>
                <a:latin typeface="Times New Roman" panose="02020603050405020304" pitchFamily="18" charset="0"/>
                <a:cs typeface="Times New Roman" panose="02020603050405020304" pitchFamily="18" charset="0"/>
              </a:rPr>
              <a:t>Болашаққа бағдар:</a:t>
            </a:r>
            <a:endParaRPr lang="ru-RU" sz="3600" dirty="0">
              <a:solidFill>
                <a:schemeClr val="tx1"/>
              </a:solidFill>
              <a:latin typeface="Times New Roman" panose="02020603050405020304" pitchFamily="18" charset="0"/>
              <a:cs typeface="Times New Roman" panose="02020603050405020304" pitchFamily="18" charset="0"/>
            </a:endParaRPr>
          </a:p>
        </p:txBody>
      </p:sp>
      <p:cxnSp>
        <p:nvCxnSpPr>
          <p:cNvPr id="6" name="Прямая со стрелкой 5"/>
          <p:cNvCxnSpPr/>
          <p:nvPr/>
        </p:nvCxnSpPr>
        <p:spPr>
          <a:xfrm flipH="1">
            <a:off x="1115616" y="1916832"/>
            <a:ext cx="720080" cy="10081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a:off x="2555776" y="1916832"/>
            <a:ext cx="0" cy="25922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3707904" y="1916832"/>
            <a:ext cx="0" cy="122413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a:off x="4788024" y="1916832"/>
            <a:ext cx="0" cy="315868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5868144" y="1916832"/>
            <a:ext cx="0" cy="10081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a:off x="6660232" y="1916832"/>
            <a:ext cx="1224136" cy="2016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Прямоугольник 21"/>
          <p:cNvSpPr/>
          <p:nvPr/>
        </p:nvSpPr>
        <p:spPr>
          <a:xfrm>
            <a:off x="323528" y="3068960"/>
            <a:ext cx="1800200" cy="7200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dirty="0" smtClean="0">
                <a:solidFill>
                  <a:schemeClr val="tx1"/>
                </a:solidFill>
                <a:latin typeface="Times New Roman" panose="02020603050405020304" pitchFamily="18" charset="0"/>
                <a:cs typeface="Times New Roman" panose="02020603050405020304" pitchFamily="18" charset="0"/>
              </a:rPr>
              <a:t>1. Бәсекелік қабілет</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23" name="Прямоугольник 22"/>
          <p:cNvSpPr/>
          <p:nvPr/>
        </p:nvSpPr>
        <p:spPr>
          <a:xfrm>
            <a:off x="1655676" y="4633798"/>
            <a:ext cx="1800200" cy="73941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dirty="0" smtClean="0">
                <a:solidFill>
                  <a:schemeClr val="tx1"/>
                </a:solidFill>
                <a:latin typeface="Times New Roman" panose="02020603050405020304" pitchFamily="18" charset="0"/>
                <a:cs typeface="Times New Roman" panose="02020603050405020304" pitchFamily="18" charset="0"/>
              </a:rPr>
              <a:t>2. Прагматизм</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24" name="Прямоугольник 23"/>
          <p:cNvSpPr/>
          <p:nvPr/>
        </p:nvSpPr>
        <p:spPr>
          <a:xfrm>
            <a:off x="2807804" y="3222982"/>
            <a:ext cx="1800200" cy="99810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dirty="0" smtClean="0">
                <a:solidFill>
                  <a:schemeClr val="tx1"/>
                </a:solidFill>
                <a:latin typeface="Times New Roman" panose="02020603050405020304" pitchFamily="18" charset="0"/>
                <a:cs typeface="Times New Roman" panose="02020603050405020304" pitchFamily="18" charset="0"/>
              </a:rPr>
              <a:t>3. Ұлттық бірегейлікті сақтау</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25" name="Прямоугольник 24"/>
          <p:cNvSpPr/>
          <p:nvPr/>
        </p:nvSpPr>
        <p:spPr>
          <a:xfrm>
            <a:off x="3860304" y="5137854"/>
            <a:ext cx="1800200" cy="10274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dirty="0" smtClean="0">
                <a:solidFill>
                  <a:schemeClr val="tx1"/>
                </a:solidFill>
                <a:latin typeface="Times New Roman" panose="02020603050405020304" pitchFamily="18" charset="0"/>
                <a:cs typeface="Times New Roman" panose="02020603050405020304" pitchFamily="18" charset="0"/>
              </a:rPr>
              <a:t>4. Білімнің салтанат құруы</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26" name="Прямоугольник 25"/>
          <p:cNvSpPr/>
          <p:nvPr/>
        </p:nvSpPr>
        <p:spPr>
          <a:xfrm>
            <a:off x="5220072" y="3032955"/>
            <a:ext cx="1800200" cy="180020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dirty="0" smtClean="0">
                <a:solidFill>
                  <a:schemeClr val="tx1"/>
                </a:solidFill>
                <a:latin typeface="Times New Roman" panose="02020603050405020304" pitchFamily="18" charset="0"/>
                <a:cs typeface="Times New Roman" panose="02020603050405020304" pitchFamily="18" charset="0"/>
              </a:rPr>
              <a:t>5. Қазақстанның революциялық емес эволюциялық дамуы</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27" name="Прямоугольник 26"/>
          <p:cNvSpPr/>
          <p:nvPr/>
        </p:nvSpPr>
        <p:spPr>
          <a:xfrm>
            <a:off x="7272300" y="4087078"/>
            <a:ext cx="1548172" cy="63806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kk-KZ" dirty="0" smtClean="0">
                <a:solidFill>
                  <a:schemeClr val="tx1"/>
                </a:solidFill>
                <a:latin typeface="Times New Roman" panose="02020603050405020304" pitchFamily="18" charset="0"/>
                <a:cs typeface="Times New Roman" panose="02020603050405020304" pitchFamily="18" charset="0"/>
              </a:rPr>
              <a:t>6. Сананың ашықтығы</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14890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244408" y="7317432"/>
            <a:ext cx="184731" cy="461665"/>
          </a:xfrm>
          <a:prstGeom prst="rect">
            <a:avLst/>
          </a:prstGeom>
          <a:solidFill>
            <a:schemeClr val="accent2"/>
          </a:solidFill>
          <a:ln>
            <a:solidFill>
              <a:schemeClr val="accent2">
                <a:lumMod val="50000"/>
              </a:schemeClr>
            </a:solidFill>
          </a:ln>
        </p:spPr>
        <p:txBody>
          <a:bodyPr wrap="none">
            <a:spAutoFit/>
          </a:bodyPr>
          <a:lstStyle/>
          <a:p>
            <a:endParaRPr lang="ru-RU" sz="2400" dirty="0">
              <a:solidFill>
                <a:srgbClr val="FF0000"/>
              </a:solidFill>
            </a:endParaRPr>
          </a:p>
        </p:txBody>
      </p:sp>
      <p:sp>
        <p:nvSpPr>
          <p:cNvPr id="6" name="Прямоугольник 5"/>
          <p:cNvSpPr/>
          <p:nvPr/>
        </p:nvSpPr>
        <p:spPr>
          <a:xfrm>
            <a:off x="179512" y="620688"/>
            <a:ext cx="8712968" cy="5386090"/>
          </a:xfrm>
          <a:prstGeom prst="rect">
            <a:avLst/>
          </a:prstGeom>
        </p:spPr>
        <p:txBody>
          <a:bodyPr wrap="square">
            <a:spAutoFit/>
          </a:bodyPr>
          <a:lstStyle/>
          <a:p>
            <a:pPr marL="45720" indent="0" algn="ctr">
              <a:buNone/>
            </a:pPr>
            <a:r>
              <a:rPr lang="kk-KZ" sz="3200" b="1" dirty="0">
                <a:effectLst>
                  <a:outerShdw blurRad="60007" dir="1500000" sy="-30000" kx="800400" algn="bl" rotWithShape="0">
                    <a:prstClr val="black">
                      <a:alpha val="20000"/>
                    </a:prstClr>
                  </a:outerShdw>
                  <a:reflection blurRad="6350" stA="50000" endA="300" endPos="50000" dist="60007" dir="5400000" sy="-100000" algn="bl" rotWithShape="0"/>
                </a:effectLst>
                <a:latin typeface="Times New Roman" panose="02020603050405020304" pitchFamily="18" charset="0"/>
                <a:cs typeface="Times New Roman" panose="02020603050405020304" pitchFamily="18" charset="0"/>
              </a:rPr>
              <a:t>Таяу жылдардағы міндеттер:</a:t>
            </a:r>
          </a:p>
          <a:p>
            <a:pPr marL="45720" indent="0" algn="ctr">
              <a:buNone/>
            </a:pPr>
            <a:endParaRPr lang="ru-RU" sz="2400" b="1" dirty="0">
              <a:latin typeface="Times New Roman" panose="02020603050405020304" pitchFamily="18" charset="0"/>
              <a:cs typeface="Times New Roman" panose="02020603050405020304" pitchFamily="18" charset="0"/>
            </a:endParaRPr>
          </a:p>
          <a:p>
            <a:pPr marL="45720" indent="0" algn="ctr">
              <a:buNone/>
            </a:pPr>
            <a:r>
              <a:rPr lang="kk-KZ" sz="2400" b="1" dirty="0">
                <a:latin typeface="Times New Roman" panose="02020603050405020304" pitchFamily="18" charset="0"/>
                <a:cs typeface="Times New Roman" panose="02020603050405020304" pitchFamily="18" charset="0"/>
              </a:rPr>
              <a:t> 1. Қазақ тілін біртіндеп латын әліпбиіне көшіру</a:t>
            </a:r>
          </a:p>
          <a:p>
            <a:pPr marL="45720" indent="0" algn="ctr">
              <a:buNone/>
            </a:pPr>
            <a:endParaRPr lang="kk-KZ" sz="2400" b="1" dirty="0">
              <a:latin typeface="Times New Roman" panose="02020603050405020304" pitchFamily="18" charset="0"/>
              <a:cs typeface="Times New Roman" panose="02020603050405020304" pitchFamily="18" charset="0"/>
            </a:endParaRPr>
          </a:p>
          <a:p>
            <a:pPr marL="45720" indent="0" algn="ctr">
              <a:buNone/>
            </a:pPr>
            <a:r>
              <a:rPr lang="kk-KZ" sz="2400" b="1" dirty="0">
                <a:latin typeface="Times New Roman" panose="02020603050405020304" pitchFamily="18" charset="0"/>
                <a:cs typeface="Times New Roman" panose="02020603050405020304" pitchFamily="18" charset="0"/>
              </a:rPr>
              <a:t> 2.Қоғамдық және гуманитарлық ғылымдар бойынша «Жаңа гуманитарлық білім. Қазақ тіліндегі 100 жаңа оқулық» жобасын қолға аламыз.</a:t>
            </a:r>
          </a:p>
          <a:p>
            <a:pPr marL="45720" indent="0" algn="ctr">
              <a:buNone/>
            </a:pPr>
            <a:endParaRPr lang="kk-KZ" sz="2400" b="1" dirty="0">
              <a:latin typeface="Times New Roman" panose="02020603050405020304" pitchFamily="18" charset="0"/>
              <a:cs typeface="Times New Roman" panose="02020603050405020304" pitchFamily="18" charset="0"/>
            </a:endParaRPr>
          </a:p>
          <a:p>
            <a:pPr marL="45720" indent="0" algn="ctr">
              <a:buNone/>
            </a:pPr>
            <a:r>
              <a:rPr lang="kk-KZ" sz="2400" b="1" dirty="0">
                <a:latin typeface="Times New Roman" panose="02020603050405020304" pitchFamily="18" charset="0"/>
                <a:cs typeface="Times New Roman" panose="02020603050405020304" pitchFamily="18" charset="0"/>
              </a:rPr>
              <a:t> 3.Туған жер бағдарламасы</a:t>
            </a:r>
          </a:p>
          <a:p>
            <a:pPr marL="45720" indent="0" algn="ctr">
              <a:buNone/>
            </a:pPr>
            <a:endParaRPr lang="kk-KZ" sz="2400" b="1" dirty="0">
              <a:latin typeface="Times New Roman" panose="02020603050405020304" pitchFamily="18" charset="0"/>
              <a:cs typeface="Times New Roman" panose="02020603050405020304" pitchFamily="18" charset="0"/>
            </a:endParaRPr>
          </a:p>
          <a:p>
            <a:pPr marL="45720" indent="0" algn="ctr">
              <a:buNone/>
            </a:pPr>
            <a:r>
              <a:rPr lang="kk-KZ" sz="2400" b="1" dirty="0">
                <a:latin typeface="Times New Roman" panose="02020603050405020304" pitchFamily="18" charset="0"/>
                <a:cs typeface="Times New Roman" panose="02020603050405020304" pitchFamily="18" charset="0"/>
              </a:rPr>
              <a:t> 4. «Қазақстанның қасиетті рухани құндылықтары» немесе   «Қазақстанның киелі жерлерінің географиясы»жобасы</a:t>
            </a:r>
          </a:p>
          <a:p>
            <a:pPr marL="45720" indent="0" algn="ctr">
              <a:buNone/>
            </a:pPr>
            <a:endParaRPr lang="kk-KZ" sz="2400" b="1" dirty="0">
              <a:latin typeface="Times New Roman" panose="02020603050405020304" pitchFamily="18" charset="0"/>
              <a:cs typeface="Times New Roman" panose="02020603050405020304" pitchFamily="18" charset="0"/>
            </a:endParaRPr>
          </a:p>
          <a:p>
            <a:pPr marL="45720" indent="0" algn="ctr">
              <a:buNone/>
            </a:pPr>
            <a:r>
              <a:rPr lang="kk-KZ" sz="2400" b="1" dirty="0">
                <a:latin typeface="Times New Roman" panose="02020603050405020304" pitchFamily="18" charset="0"/>
                <a:cs typeface="Times New Roman" panose="02020603050405020304" pitchFamily="18" charset="0"/>
              </a:rPr>
              <a:t> 5. «ЖаҺандағы заманауи қазақстандық мәдениет»  жобасы</a:t>
            </a:r>
          </a:p>
        </p:txBody>
      </p:sp>
    </p:spTree>
    <p:extLst>
      <p:ext uri="{BB962C8B-B14F-4D97-AF65-F5344CB8AC3E}">
        <p14:creationId xmlns:p14="http://schemas.microsoft.com/office/powerpoint/2010/main" val="14184815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71600" y="692696"/>
            <a:ext cx="7416824" cy="5632311"/>
          </a:xfrm>
          <a:prstGeom prst="rect">
            <a:avLst/>
          </a:prstGeom>
          <a:noFill/>
        </p:spPr>
        <p:txBody>
          <a:bodyPr wrap="square" rtlCol="0">
            <a:spAutoFit/>
          </a:bodyPr>
          <a:lstStyle/>
          <a:p>
            <a:pPr algn="ctr"/>
            <a:r>
              <a:rPr lang="ru-RU" sz="1200" b="1" dirty="0">
                <a:latin typeface="Times New Roman" panose="02020603050405020304" pitchFamily="18" charset="0"/>
                <a:cs typeface="Times New Roman" panose="02020603050405020304" pitchFamily="18" charset="0"/>
              </a:rPr>
              <a:t>ІІ.  ТАЯУ ЖЫЛДАРДАҒЫ МІНДЕТТЕР</a:t>
            </a:r>
            <a:endParaRPr lang="ru-RU" sz="1200" dirty="0">
              <a:latin typeface="Times New Roman" panose="02020603050405020304" pitchFamily="18" charset="0"/>
              <a:cs typeface="Times New Roman" panose="02020603050405020304" pitchFamily="18" charset="0"/>
            </a:endParaRPr>
          </a:p>
          <a:p>
            <a:pPr algn="just"/>
            <a:r>
              <a:rPr lang="ru-RU" sz="1200" dirty="0" err="1">
                <a:latin typeface="Times New Roman" panose="02020603050405020304" pitchFamily="18" charset="0"/>
                <a:cs typeface="Times New Roman" panose="02020603050405020304" pitchFamily="18" charset="0"/>
              </a:rPr>
              <a:t>Қоғамдық</a:t>
            </a:r>
            <a:r>
              <a:rPr lang="ru-RU" sz="1200" dirty="0">
                <a:latin typeface="Times New Roman" panose="02020603050405020304" pitchFamily="18" charset="0"/>
                <a:cs typeface="Times New Roman" panose="02020603050405020304" pitchFamily="18" charset="0"/>
              </a:rPr>
              <a:t> сана </a:t>
            </a:r>
            <a:r>
              <a:rPr lang="ru-RU" sz="1200" dirty="0" err="1">
                <a:latin typeface="Times New Roman" panose="02020603050405020304" pitchFamily="18" charset="0"/>
                <a:cs typeface="Times New Roman" panose="02020603050405020304" pitchFamily="18" charset="0"/>
              </a:rPr>
              <a:t>жаңғырудың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негізгі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қағи­да­ларын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қалыптастыруды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ғана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емес</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сонымен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бірге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біздің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заман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сынағына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лайықты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төтеп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беруімізге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қажетті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нақты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жобаларды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жүзеге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асыруымызды</a:t>
            </a:r>
            <a:r>
              <a:rPr lang="ru-RU" sz="1200" dirty="0">
                <a:latin typeface="Times New Roman" panose="02020603050405020304" pitchFamily="18" charset="0"/>
                <a:cs typeface="Times New Roman" panose="02020603050405020304" pitchFamily="18" charset="0"/>
              </a:rPr>
              <a:t> да </a:t>
            </a:r>
            <a:r>
              <a:rPr lang="ru-RU" sz="1200" dirty="0" err="1">
                <a:latin typeface="Times New Roman" panose="02020603050405020304" pitchFamily="18" charset="0"/>
                <a:cs typeface="Times New Roman" panose="02020603050405020304" pitchFamily="18" charset="0"/>
              </a:rPr>
              <a:t>талап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етеді</a:t>
            </a:r>
            <a:r>
              <a:rPr lang="ru-RU" sz="1200" dirty="0">
                <a:latin typeface="Times New Roman" panose="02020603050405020304" pitchFamily="18" charset="0"/>
                <a:cs typeface="Times New Roman" panose="02020603050405020304" pitchFamily="18" charset="0"/>
              </a:rPr>
              <a:t>.</a:t>
            </a:r>
          </a:p>
          <a:p>
            <a:pPr algn="just"/>
            <a:r>
              <a:rPr lang="ru-RU" sz="1200" dirty="0" err="1">
                <a:latin typeface="Times New Roman" panose="02020603050405020304" pitchFamily="18" charset="0"/>
                <a:cs typeface="Times New Roman" panose="02020603050405020304" pitchFamily="18" charset="0"/>
              </a:rPr>
              <a:t>Осыған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байланысты</a:t>
            </a:r>
            <a:r>
              <a:rPr lang="ru-RU" sz="1200" dirty="0">
                <a:latin typeface="Times New Roman" panose="02020603050405020304" pitchFamily="18" charset="0"/>
                <a:cs typeface="Times New Roman" panose="02020603050405020304" pitchFamily="18" charset="0"/>
              </a:rPr>
              <a:t>, мен </a:t>
            </a:r>
            <a:r>
              <a:rPr lang="ru-RU" sz="1200" dirty="0" err="1">
                <a:latin typeface="Times New Roman" panose="02020603050405020304" pitchFamily="18" charset="0"/>
                <a:cs typeface="Times New Roman" panose="02020603050405020304" pitchFamily="18" charset="0"/>
              </a:rPr>
              <a:t>алдағы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жылдарда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мықтап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қолға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алу</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қажет</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болатын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бірнеше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жобаны</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ұсынамын</a:t>
            </a:r>
            <a:r>
              <a:rPr lang="ru-RU" sz="1200" dirty="0">
                <a:latin typeface="Times New Roman" panose="02020603050405020304" pitchFamily="18" charset="0"/>
                <a:cs typeface="Times New Roman" panose="02020603050405020304" pitchFamily="18" charset="0"/>
              </a:rPr>
              <a:t>.</a:t>
            </a:r>
          </a:p>
          <a:p>
            <a:pPr algn="just"/>
            <a:r>
              <a:rPr lang="ru-RU" sz="1200" dirty="0" err="1">
                <a:latin typeface="Times New Roman" panose="02020603050405020304" pitchFamily="18" charset="0"/>
                <a:cs typeface="Times New Roman" panose="02020603050405020304" pitchFamily="18" charset="0"/>
              </a:rPr>
              <a:t>Біріншіден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қазақ</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тілін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біртіндеп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латын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әліпбиіне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көшіру</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жұмыстарын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бастауымыз</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керек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Біз</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бұл</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мәселеге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неғұрлым</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дәйектілік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қажеттігін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терең</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түсініп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байыппен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қарап</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келеміз</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және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оған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кірісуге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Тәуелсіздік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алғаннан</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бері</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мұқият</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дайындалдық</a:t>
            </a:r>
            <a:r>
              <a:rPr lang="ru-RU" sz="1200" dirty="0" smtClean="0">
                <a:latin typeface="Times New Roman" panose="02020603050405020304" pitchFamily="18" charset="0"/>
                <a:cs typeface="Times New Roman" panose="02020603050405020304" pitchFamily="18" charset="0"/>
              </a:rPr>
              <a:t>.</a:t>
            </a:r>
          </a:p>
          <a:p>
            <a:r>
              <a:rPr lang="ru-RU" sz="1200" dirty="0" err="1"/>
              <a:t>Ол</a:t>
            </a:r>
            <a:r>
              <a:rPr lang="ru-RU" sz="1200" dirty="0"/>
              <a:t> </a:t>
            </a:r>
            <a:r>
              <a:rPr lang="ru-RU" sz="1200" dirty="0" err="1"/>
              <a:t>кезең</a:t>
            </a:r>
            <a:r>
              <a:rPr lang="ru-RU" sz="1200" dirty="0"/>
              <a:t> де </a:t>
            </a:r>
            <a:r>
              <a:rPr lang="ru-RU" sz="1200" dirty="0" err="1"/>
              <a:t>таяп</a:t>
            </a:r>
            <a:r>
              <a:rPr lang="ru-RU" sz="1200" dirty="0"/>
              <a:t> </a:t>
            </a:r>
            <a:r>
              <a:rPr lang="ru-RU" sz="1200" dirty="0" err="1"/>
              <a:t>қалды</a:t>
            </a:r>
            <a:r>
              <a:rPr lang="ru-RU" sz="1200" dirty="0"/>
              <a:t>, </a:t>
            </a:r>
            <a:r>
              <a:rPr lang="ru-RU" sz="1200" dirty="0" err="1"/>
              <a:t>сондықтан</a:t>
            </a:r>
            <a:r>
              <a:rPr lang="ru-RU" sz="1200" dirty="0"/>
              <a:t> </a:t>
            </a:r>
            <a:r>
              <a:rPr lang="ru-RU" sz="1200" dirty="0" err="1"/>
              <a:t>біз</a:t>
            </a:r>
            <a:r>
              <a:rPr lang="ru-RU" sz="1200" dirty="0"/>
              <a:t> </a:t>
            </a:r>
            <a:r>
              <a:rPr lang="ru-RU" sz="1200" dirty="0" err="1"/>
              <a:t>уақыт</a:t>
            </a:r>
            <a:r>
              <a:rPr lang="ru-RU" sz="1200" dirty="0"/>
              <a:t> </a:t>
            </a:r>
            <a:r>
              <a:rPr lang="ru-RU" sz="1200" dirty="0" err="1"/>
              <a:t>ұттырмай</a:t>
            </a:r>
            <a:r>
              <a:rPr lang="ru-RU" sz="1200" dirty="0"/>
              <a:t>, </a:t>
            </a:r>
            <a:r>
              <a:rPr lang="ru-RU" sz="1200" dirty="0" err="1"/>
              <a:t>бұл</a:t>
            </a:r>
            <a:r>
              <a:rPr lang="ru-RU" sz="1200" dirty="0"/>
              <a:t> </a:t>
            </a:r>
            <a:r>
              <a:rPr lang="ru-RU" sz="1200" dirty="0" err="1"/>
              <a:t>жұмысты</a:t>
            </a:r>
            <a:r>
              <a:rPr lang="ru-RU" sz="1200" dirty="0"/>
              <a:t> осы </a:t>
            </a:r>
            <a:r>
              <a:rPr lang="ru-RU" sz="1200" dirty="0" err="1"/>
              <a:t>бастан</a:t>
            </a:r>
            <a:r>
              <a:rPr lang="ru-RU" sz="1200" dirty="0"/>
              <a:t> </a:t>
            </a:r>
            <a:r>
              <a:rPr lang="ru-RU" sz="1200" dirty="0" err="1"/>
              <a:t>қолға</a:t>
            </a:r>
            <a:r>
              <a:rPr lang="ru-RU" sz="1200" dirty="0"/>
              <a:t> </a:t>
            </a:r>
            <a:r>
              <a:rPr lang="ru-RU" sz="1200" dirty="0" err="1"/>
              <a:t>алуымыз</a:t>
            </a:r>
            <a:r>
              <a:rPr lang="ru-RU" sz="1200" dirty="0"/>
              <a:t> </a:t>
            </a:r>
            <a:r>
              <a:rPr lang="ru-RU" sz="1200" dirty="0" err="1"/>
              <a:t>керек</a:t>
            </a:r>
            <a:r>
              <a:rPr lang="ru-RU" sz="1200" dirty="0"/>
              <a:t>. </a:t>
            </a:r>
            <a:r>
              <a:rPr lang="ru-RU" sz="1200" dirty="0" err="1"/>
              <a:t>Біз</a:t>
            </a:r>
            <a:r>
              <a:rPr lang="ru-RU" sz="1200" dirty="0"/>
              <a:t> </a:t>
            </a:r>
            <a:r>
              <a:rPr lang="ru-RU" sz="1200" dirty="0" err="1"/>
              <a:t>осынау</a:t>
            </a:r>
            <a:r>
              <a:rPr lang="ru-RU" sz="1200" dirty="0"/>
              <a:t> </a:t>
            </a:r>
            <a:r>
              <a:rPr lang="ru-RU" sz="1200" dirty="0" err="1"/>
              <a:t>ауқымды</a:t>
            </a:r>
            <a:r>
              <a:rPr lang="ru-RU" sz="1200" dirty="0"/>
              <a:t> </a:t>
            </a:r>
            <a:r>
              <a:rPr lang="ru-RU" sz="1200" dirty="0" err="1"/>
              <a:t>жұмысты</a:t>
            </a:r>
            <a:r>
              <a:rPr lang="ru-RU" sz="1200" dirty="0"/>
              <a:t> </a:t>
            </a:r>
            <a:r>
              <a:rPr lang="ru-RU" sz="1200" dirty="0" err="1"/>
              <a:t>бастауға</a:t>
            </a:r>
            <a:r>
              <a:rPr lang="ru-RU" sz="1200" dirty="0"/>
              <a:t> </a:t>
            </a:r>
            <a:r>
              <a:rPr lang="ru-RU" sz="1200" dirty="0" err="1"/>
              <a:t>қа­жетті</a:t>
            </a:r>
            <a:r>
              <a:rPr lang="ru-RU" sz="1200" dirty="0"/>
              <a:t> </a:t>
            </a:r>
            <a:r>
              <a:rPr lang="ru-RU" sz="1200" dirty="0" err="1"/>
              <a:t>дайындық</a:t>
            </a:r>
            <a:r>
              <a:rPr lang="ru-RU" sz="1200" dirty="0"/>
              <a:t> </a:t>
            </a:r>
            <a:r>
              <a:rPr lang="ru-RU" sz="1200" dirty="0" err="1"/>
              <a:t>жұмыстарына</a:t>
            </a:r>
            <a:r>
              <a:rPr lang="ru-RU" sz="1200" dirty="0"/>
              <a:t> </a:t>
            </a:r>
            <a:r>
              <a:rPr lang="ru-RU" sz="1200" dirty="0" err="1"/>
              <a:t>қазірден</a:t>
            </a:r>
            <a:r>
              <a:rPr lang="ru-RU" sz="1200" dirty="0"/>
              <a:t> </a:t>
            </a:r>
            <a:r>
              <a:rPr lang="ru-RU" sz="1200" dirty="0" err="1"/>
              <a:t>кірі­семіз</a:t>
            </a:r>
            <a:r>
              <a:rPr lang="ru-RU" sz="1200" dirty="0"/>
              <a:t>. </a:t>
            </a:r>
            <a:r>
              <a:rPr lang="ru-RU" sz="1200" dirty="0" err="1"/>
              <a:t>Үкімет</a:t>
            </a:r>
            <a:r>
              <a:rPr lang="ru-RU" sz="1200" dirty="0"/>
              <a:t> </a:t>
            </a:r>
            <a:r>
              <a:rPr lang="ru-RU" sz="1200" dirty="0" err="1"/>
              <a:t>қазақ</a:t>
            </a:r>
            <a:r>
              <a:rPr lang="ru-RU" sz="1200" dirty="0"/>
              <a:t> </a:t>
            </a:r>
            <a:r>
              <a:rPr lang="ru-RU" sz="1200" dirty="0" err="1"/>
              <a:t>тілін</a:t>
            </a:r>
            <a:r>
              <a:rPr lang="ru-RU" sz="1200" dirty="0"/>
              <a:t> </a:t>
            </a:r>
            <a:r>
              <a:rPr lang="ru-RU" sz="1200" dirty="0" err="1"/>
              <a:t>латын</a:t>
            </a:r>
            <a:r>
              <a:rPr lang="ru-RU" sz="1200" dirty="0"/>
              <a:t> </a:t>
            </a:r>
            <a:r>
              <a:rPr lang="ru-RU" sz="1200" dirty="0" err="1"/>
              <a:t>әліпбиіне</a:t>
            </a:r>
            <a:r>
              <a:rPr lang="ru-RU" sz="1200" dirty="0"/>
              <a:t> </a:t>
            </a:r>
            <a:r>
              <a:rPr lang="ru-RU" sz="1200" dirty="0" err="1"/>
              <a:t>көші­ру­дің</a:t>
            </a:r>
            <a:r>
              <a:rPr lang="ru-RU" sz="1200" dirty="0"/>
              <a:t> </a:t>
            </a:r>
            <a:r>
              <a:rPr lang="ru-RU" sz="1200" dirty="0" err="1"/>
              <a:t>нақты</a:t>
            </a:r>
            <a:r>
              <a:rPr lang="ru-RU" sz="1200" dirty="0"/>
              <a:t> </a:t>
            </a:r>
            <a:r>
              <a:rPr lang="ru-RU" sz="1200" dirty="0" err="1"/>
              <a:t>кестесін</a:t>
            </a:r>
            <a:r>
              <a:rPr lang="ru-RU" sz="1200" dirty="0"/>
              <a:t> </a:t>
            </a:r>
            <a:r>
              <a:rPr lang="ru-RU" sz="1200" dirty="0" err="1"/>
              <a:t>жасауы</a:t>
            </a:r>
            <a:r>
              <a:rPr lang="ru-RU" sz="1200" dirty="0"/>
              <a:t> </a:t>
            </a:r>
            <a:r>
              <a:rPr lang="ru-RU" sz="1200" dirty="0" err="1"/>
              <a:t>керек</a:t>
            </a:r>
            <a:r>
              <a:rPr lang="ru-RU" sz="1200" dirty="0"/>
              <a:t>.</a:t>
            </a:r>
          </a:p>
          <a:p>
            <a:r>
              <a:rPr lang="ru-RU" sz="1200" dirty="0" err="1"/>
              <a:t>Латыншаға</a:t>
            </a:r>
            <a:r>
              <a:rPr lang="ru-RU" sz="1200" dirty="0"/>
              <a:t> </a:t>
            </a:r>
            <a:r>
              <a:rPr lang="ru-RU" sz="1200" dirty="0" err="1"/>
              <a:t>көшудің</a:t>
            </a:r>
            <a:r>
              <a:rPr lang="ru-RU" sz="1200" dirty="0"/>
              <a:t> </a:t>
            </a:r>
            <a:r>
              <a:rPr lang="ru-RU" sz="1200" dirty="0" err="1"/>
              <a:t>терең</a:t>
            </a:r>
            <a:r>
              <a:rPr lang="ru-RU" sz="1200" dirty="0"/>
              <a:t> </a:t>
            </a:r>
            <a:r>
              <a:rPr lang="ru-RU" sz="1200" dirty="0" err="1"/>
              <a:t>логикасы</a:t>
            </a:r>
            <a:r>
              <a:rPr lang="ru-RU" sz="1200" dirty="0"/>
              <a:t> бар. </a:t>
            </a:r>
            <a:r>
              <a:rPr lang="ru-RU" sz="1200" dirty="0" err="1"/>
              <a:t>Бұл</a:t>
            </a:r>
            <a:r>
              <a:rPr lang="ru-RU" sz="1200" dirty="0"/>
              <a:t> </a:t>
            </a:r>
            <a:r>
              <a:rPr lang="ru-RU" sz="1200" dirty="0" err="1"/>
              <a:t>қазіргі</a:t>
            </a:r>
            <a:r>
              <a:rPr lang="ru-RU" sz="1200" dirty="0"/>
              <a:t> </a:t>
            </a:r>
            <a:r>
              <a:rPr lang="ru-RU" sz="1200" dirty="0" err="1"/>
              <a:t>заманғы</a:t>
            </a:r>
            <a:r>
              <a:rPr lang="ru-RU" sz="1200" dirty="0"/>
              <a:t> </a:t>
            </a:r>
            <a:r>
              <a:rPr lang="ru-RU" sz="1200" dirty="0" err="1"/>
              <a:t>технологиялық</a:t>
            </a:r>
            <a:r>
              <a:rPr lang="ru-RU" sz="1200" dirty="0"/>
              <a:t> </a:t>
            </a:r>
            <a:r>
              <a:rPr lang="ru-RU" sz="1200" dirty="0" err="1"/>
              <a:t>орта­ның</a:t>
            </a:r>
            <a:r>
              <a:rPr lang="ru-RU" sz="1200" dirty="0"/>
              <a:t>, </a:t>
            </a:r>
            <a:r>
              <a:rPr lang="ru-RU" sz="1200" dirty="0" err="1"/>
              <a:t>ком­муникацияның</a:t>
            </a:r>
            <a:r>
              <a:rPr lang="ru-RU" sz="1200" dirty="0"/>
              <a:t>, </a:t>
            </a:r>
            <a:r>
              <a:rPr lang="ru-RU" sz="1200" dirty="0" err="1"/>
              <a:t>сондай-ақ</a:t>
            </a:r>
            <a:r>
              <a:rPr lang="ru-RU" sz="1200" dirty="0"/>
              <a:t>, ХХІ </a:t>
            </a:r>
            <a:r>
              <a:rPr lang="ru-RU" sz="1200" dirty="0" err="1"/>
              <a:t>ғасыр­дағы</a:t>
            </a:r>
            <a:r>
              <a:rPr lang="ru-RU" sz="1200" dirty="0"/>
              <a:t> </a:t>
            </a:r>
            <a:r>
              <a:rPr lang="ru-RU" sz="1200" dirty="0" err="1"/>
              <a:t>ғылы­ми</a:t>
            </a:r>
            <a:r>
              <a:rPr lang="ru-RU" sz="1200" dirty="0"/>
              <a:t> </a:t>
            </a:r>
            <a:r>
              <a:rPr lang="ru-RU" sz="1200" dirty="0" err="1"/>
              <a:t>және</a:t>
            </a:r>
            <a:r>
              <a:rPr lang="ru-RU" sz="1200" dirty="0"/>
              <a:t> </a:t>
            </a:r>
            <a:r>
              <a:rPr lang="ru-RU" sz="1200" dirty="0" err="1"/>
              <a:t>білім</a:t>
            </a:r>
            <a:r>
              <a:rPr lang="ru-RU" sz="1200" dirty="0"/>
              <a:t> беру </a:t>
            </a:r>
            <a:r>
              <a:rPr lang="ru-RU" sz="1200" dirty="0" err="1"/>
              <a:t>процесінің</a:t>
            </a:r>
            <a:r>
              <a:rPr lang="ru-RU" sz="1200" dirty="0"/>
              <a:t> </a:t>
            </a:r>
            <a:r>
              <a:rPr lang="ru-RU" sz="1200" dirty="0" err="1"/>
              <a:t>ерекше­лік­теріне</a:t>
            </a:r>
            <a:r>
              <a:rPr lang="ru-RU" sz="1200" dirty="0"/>
              <a:t> </a:t>
            </a:r>
            <a:r>
              <a:rPr lang="ru-RU" sz="1200" dirty="0" err="1"/>
              <a:t>байланысты</a:t>
            </a:r>
            <a:r>
              <a:rPr lang="ru-RU" sz="1200" dirty="0"/>
              <a:t>.</a:t>
            </a:r>
          </a:p>
          <a:p>
            <a:r>
              <a:rPr lang="ru-RU" sz="1200" dirty="0" err="1"/>
              <a:t>Мектеп</a:t>
            </a:r>
            <a:r>
              <a:rPr lang="ru-RU" sz="1200" dirty="0"/>
              <a:t> </a:t>
            </a:r>
            <a:r>
              <a:rPr lang="ru-RU" sz="1200" dirty="0" err="1"/>
              <a:t>қабырғасында</a:t>
            </a:r>
            <a:r>
              <a:rPr lang="ru-RU" sz="1200" dirty="0"/>
              <a:t> </a:t>
            </a:r>
            <a:r>
              <a:rPr lang="ru-RU" sz="1200" dirty="0" err="1"/>
              <a:t>балаларымыз</a:t>
            </a:r>
            <a:r>
              <a:rPr lang="ru-RU" sz="1200" dirty="0"/>
              <a:t> </a:t>
            </a:r>
            <a:r>
              <a:rPr lang="ru-RU" sz="1200" dirty="0" err="1"/>
              <a:t>ағылшын</a:t>
            </a:r>
            <a:r>
              <a:rPr lang="ru-RU" sz="1200" dirty="0"/>
              <a:t> </a:t>
            </a:r>
            <a:r>
              <a:rPr lang="ru-RU" sz="1200" dirty="0" err="1"/>
              <a:t>тілін</a:t>
            </a:r>
            <a:r>
              <a:rPr lang="ru-RU" sz="1200" dirty="0"/>
              <a:t> </a:t>
            </a:r>
            <a:r>
              <a:rPr lang="ru-RU" sz="1200" dirty="0" err="1"/>
              <a:t>оқып</a:t>
            </a:r>
            <a:r>
              <a:rPr lang="ru-RU" sz="1200" dirty="0"/>
              <a:t>, </a:t>
            </a:r>
            <a:r>
              <a:rPr lang="ru-RU" sz="1200" dirty="0" err="1"/>
              <a:t>латын</a:t>
            </a:r>
            <a:r>
              <a:rPr lang="ru-RU" sz="1200" dirty="0"/>
              <a:t> </a:t>
            </a:r>
            <a:r>
              <a:rPr lang="ru-RU" sz="1200" dirty="0" err="1"/>
              <a:t>әріптерін</a:t>
            </a:r>
            <a:r>
              <a:rPr lang="ru-RU" sz="1200" dirty="0"/>
              <a:t> </a:t>
            </a:r>
            <a:r>
              <a:rPr lang="ru-RU" sz="1200" dirty="0" err="1"/>
              <a:t>онсыз</a:t>
            </a:r>
            <a:r>
              <a:rPr lang="ru-RU" sz="1200" dirty="0"/>
              <a:t> да </a:t>
            </a:r>
            <a:r>
              <a:rPr lang="ru-RU" sz="1200" dirty="0" err="1"/>
              <a:t>үйреніп</a:t>
            </a:r>
            <a:r>
              <a:rPr lang="ru-RU" sz="1200" dirty="0"/>
              <a:t> </a:t>
            </a:r>
            <a:r>
              <a:rPr lang="ru-RU" sz="1200" dirty="0" err="1"/>
              <a:t>жатыр</a:t>
            </a:r>
            <a:r>
              <a:rPr lang="ru-RU" sz="1200" dirty="0"/>
              <a:t>. </a:t>
            </a:r>
            <a:r>
              <a:rPr lang="ru-RU" sz="1200" dirty="0" err="1"/>
              <a:t>Сондықтан</a:t>
            </a:r>
            <a:r>
              <a:rPr lang="ru-RU" sz="1200" dirty="0"/>
              <a:t>, </a:t>
            </a:r>
            <a:r>
              <a:rPr lang="ru-RU" sz="1200" dirty="0" err="1"/>
              <a:t>жас</a:t>
            </a:r>
            <a:r>
              <a:rPr lang="ru-RU" sz="1200" dirty="0"/>
              <a:t> </a:t>
            </a:r>
            <a:r>
              <a:rPr lang="ru-RU" sz="1200" dirty="0" err="1"/>
              <a:t>буын</a:t>
            </a:r>
            <a:r>
              <a:rPr lang="ru-RU" sz="1200" dirty="0"/>
              <a:t> </a:t>
            </a:r>
            <a:r>
              <a:rPr lang="ru-RU" sz="1200" dirty="0" err="1"/>
              <a:t>үшін</a:t>
            </a:r>
            <a:r>
              <a:rPr lang="ru-RU" sz="1200" dirty="0"/>
              <a:t> </a:t>
            </a:r>
            <a:r>
              <a:rPr lang="ru-RU" sz="1200" dirty="0" err="1"/>
              <a:t>ешқандай</a:t>
            </a:r>
            <a:r>
              <a:rPr lang="ru-RU" sz="1200" dirty="0"/>
              <a:t> </a:t>
            </a:r>
            <a:r>
              <a:rPr lang="ru-RU" sz="1200" dirty="0" err="1"/>
              <a:t>қиындық</a:t>
            </a:r>
            <a:r>
              <a:rPr lang="ru-RU" sz="1200" dirty="0"/>
              <a:t>, </a:t>
            </a:r>
            <a:r>
              <a:rPr lang="ru-RU" sz="1200" dirty="0" err="1"/>
              <a:t>кедергілер</a:t>
            </a:r>
            <a:r>
              <a:rPr lang="ru-RU" sz="1200" dirty="0"/>
              <a:t> </a:t>
            </a:r>
            <a:r>
              <a:rPr lang="ru-RU" sz="1200" dirty="0" err="1"/>
              <a:t>болмақ</a:t>
            </a:r>
            <a:r>
              <a:rPr lang="ru-RU" sz="1200" dirty="0"/>
              <a:t> </a:t>
            </a:r>
            <a:r>
              <a:rPr lang="ru-RU" sz="1200" dirty="0" err="1"/>
              <a:t>емес</a:t>
            </a:r>
            <a:r>
              <a:rPr lang="ru-RU" sz="1200" dirty="0"/>
              <a:t>.</a:t>
            </a:r>
          </a:p>
          <a:p>
            <a:r>
              <a:rPr lang="ru-RU" sz="1200" dirty="0"/>
              <a:t>2017 </a:t>
            </a:r>
            <a:r>
              <a:rPr lang="ru-RU" sz="1200" dirty="0" err="1"/>
              <a:t>жылдың</a:t>
            </a:r>
            <a:r>
              <a:rPr lang="ru-RU" sz="1200" dirty="0"/>
              <a:t> </a:t>
            </a:r>
            <a:r>
              <a:rPr lang="ru-RU" sz="1200" dirty="0" err="1"/>
              <a:t>аяғына</a:t>
            </a:r>
            <a:r>
              <a:rPr lang="ru-RU" sz="1200" dirty="0"/>
              <a:t> </a:t>
            </a:r>
            <a:r>
              <a:rPr lang="ru-RU" sz="1200" dirty="0" err="1"/>
              <a:t>дейін</a:t>
            </a:r>
            <a:r>
              <a:rPr lang="ru-RU" sz="1200" dirty="0"/>
              <a:t> </a:t>
            </a:r>
            <a:r>
              <a:rPr lang="ru-RU" sz="1200" dirty="0" err="1"/>
              <a:t>ғалымдардың</a:t>
            </a:r>
            <a:r>
              <a:rPr lang="ru-RU" sz="1200" dirty="0"/>
              <a:t> </a:t>
            </a:r>
            <a:r>
              <a:rPr lang="ru-RU" sz="1200" dirty="0" err="1"/>
              <a:t>көмегімен</a:t>
            </a:r>
            <a:r>
              <a:rPr lang="ru-RU" sz="1200" dirty="0"/>
              <a:t>, </a:t>
            </a:r>
            <a:r>
              <a:rPr lang="ru-RU" sz="1200" dirty="0" err="1"/>
              <a:t>барша</a:t>
            </a:r>
            <a:r>
              <a:rPr lang="ru-RU" sz="1200" dirty="0"/>
              <a:t> </a:t>
            </a:r>
            <a:r>
              <a:rPr lang="ru-RU" sz="1200" dirty="0" err="1"/>
              <a:t>қоғам</a:t>
            </a:r>
            <a:r>
              <a:rPr lang="ru-RU" sz="1200" dirty="0"/>
              <a:t> </a:t>
            </a:r>
            <a:r>
              <a:rPr lang="ru-RU" sz="1200" dirty="0" err="1"/>
              <a:t>өкілдерімен</a:t>
            </a:r>
            <a:r>
              <a:rPr lang="ru-RU" sz="1200" dirty="0"/>
              <a:t> </a:t>
            </a:r>
            <a:r>
              <a:rPr lang="ru-RU" sz="1200" dirty="0" err="1"/>
              <a:t>ақылдаса</a:t>
            </a:r>
            <a:r>
              <a:rPr lang="ru-RU" sz="1200" dirty="0"/>
              <a:t> </a:t>
            </a:r>
            <a:r>
              <a:rPr lang="ru-RU" sz="1200" dirty="0" err="1"/>
              <a:t>отырып</a:t>
            </a:r>
            <a:r>
              <a:rPr lang="ru-RU" sz="1200" dirty="0"/>
              <a:t>, </a:t>
            </a:r>
            <a:r>
              <a:rPr lang="ru-RU" sz="1200" dirty="0" err="1"/>
              <a:t>қазақ</a:t>
            </a:r>
            <a:r>
              <a:rPr lang="ru-RU" sz="1200" dirty="0"/>
              <a:t> </a:t>
            </a:r>
            <a:r>
              <a:rPr lang="ru-RU" sz="1200" dirty="0" err="1"/>
              <a:t>әліпбиінің</a:t>
            </a:r>
            <a:r>
              <a:rPr lang="ru-RU" sz="1200" dirty="0"/>
              <a:t> </a:t>
            </a:r>
            <a:r>
              <a:rPr lang="ru-RU" sz="1200" dirty="0" err="1"/>
              <a:t>жаңа</a:t>
            </a:r>
            <a:r>
              <a:rPr lang="ru-RU" sz="1200" dirty="0"/>
              <a:t> </a:t>
            </a:r>
            <a:r>
              <a:rPr lang="ru-RU" sz="1200" dirty="0" err="1"/>
              <a:t>графикадағы</a:t>
            </a:r>
            <a:r>
              <a:rPr lang="ru-RU" sz="1200" dirty="0"/>
              <a:t> </a:t>
            </a:r>
            <a:r>
              <a:rPr lang="ru-RU" sz="1200" dirty="0" err="1"/>
              <a:t>бірыңғай</a:t>
            </a:r>
            <a:r>
              <a:rPr lang="ru-RU" sz="1200" dirty="0"/>
              <a:t> </a:t>
            </a:r>
            <a:r>
              <a:rPr lang="ru-RU" sz="1200" dirty="0" err="1"/>
              <a:t>стандартты</a:t>
            </a:r>
            <a:r>
              <a:rPr lang="ru-RU" sz="1200" dirty="0"/>
              <a:t> </a:t>
            </a:r>
            <a:r>
              <a:rPr lang="ru-RU" sz="1200" dirty="0" err="1"/>
              <a:t>нұсқасын</a:t>
            </a:r>
            <a:r>
              <a:rPr lang="ru-RU" sz="1200" dirty="0"/>
              <a:t> </a:t>
            </a:r>
            <a:r>
              <a:rPr lang="ru-RU" sz="1200" dirty="0" err="1"/>
              <a:t>қабылдау</a:t>
            </a:r>
            <a:r>
              <a:rPr lang="ru-RU" sz="1200" dirty="0"/>
              <a:t> </a:t>
            </a:r>
            <a:r>
              <a:rPr lang="ru-RU" sz="1200" dirty="0" err="1"/>
              <a:t>керек</a:t>
            </a:r>
            <a:r>
              <a:rPr lang="ru-RU" sz="1200" dirty="0"/>
              <a:t>.</a:t>
            </a:r>
          </a:p>
          <a:p>
            <a:r>
              <a:rPr lang="ru-RU" sz="1200" dirty="0"/>
              <a:t>2018 </a:t>
            </a:r>
            <a:r>
              <a:rPr lang="ru-RU" sz="1200" dirty="0" err="1"/>
              <a:t>жылдан</a:t>
            </a:r>
            <a:r>
              <a:rPr lang="ru-RU" sz="1200" dirty="0"/>
              <a:t> </a:t>
            </a:r>
            <a:r>
              <a:rPr lang="ru-RU" sz="1200" dirty="0" err="1"/>
              <a:t>бастап</a:t>
            </a:r>
            <a:r>
              <a:rPr lang="ru-RU" sz="1200" dirty="0"/>
              <a:t> </a:t>
            </a:r>
            <a:r>
              <a:rPr lang="ru-RU" sz="1200" dirty="0" err="1"/>
              <a:t>жаңа</a:t>
            </a:r>
            <a:r>
              <a:rPr lang="ru-RU" sz="1200" dirty="0"/>
              <a:t> </a:t>
            </a:r>
            <a:r>
              <a:rPr lang="ru-RU" sz="1200" dirty="0" err="1"/>
              <a:t>әліпбиді</a:t>
            </a:r>
            <a:r>
              <a:rPr lang="ru-RU" sz="1200" dirty="0"/>
              <a:t> </a:t>
            </a:r>
            <a:r>
              <a:rPr lang="ru-RU" sz="1200" dirty="0" err="1"/>
              <a:t>үйрететін</a:t>
            </a:r>
            <a:r>
              <a:rPr lang="ru-RU" sz="1200" dirty="0"/>
              <a:t> </a:t>
            </a:r>
            <a:r>
              <a:rPr lang="ru-RU" sz="1200" dirty="0" err="1"/>
              <a:t>мамандарды</a:t>
            </a:r>
            <a:r>
              <a:rPr lang="ru-RU" sz="1200" dirty="0"/>
              <a:t> </a:t>
            </a:r>
            <a:r>
              <a:rPr lang="ru-RU" sz="1200" dirty="0" err="1"/>
              <a:t>және</a:t>
            </a:r>
            <a:r>
              <a:rPr lang="ru-RU" sz="1200" dirty="0"/>
              <a:t> орта </a:t>
            </a:r>
            <a:r>
              <a:rPr lang="ru-RU" sz="1200" dirty="0" err="1"/>
              <a:t>мектептерге</a:t>
            </a:r>
            <a:r>
              <a:rPr lang="ru-RU" sz="1200" dirty="0"/>
              <a:t> </a:t>
            </a:r>
            <a:r>
              <a:rPr lang="ru-RU" sz="1200" dirty="0" err="1"/>
              <a:t>арналған</a:t>
            </a:r>
            <a:r>
              <a:rPr lang="ru-RU" sz="1200" dirty="0"/>
              <a:t> </a:t>
            </a:r>
            <a:r>
              <a:rPr lang="ru-RU" sz="1200" dirty="0" err="1"/>
              <a:t>оқулықтарды</a:t>
            </a:r>
            <a:r>
              <a:rPr lang="ru-RU" sz="1200" dirty="0"/>
              <a:t> </a:t>
            </a:r>
            <a:r>
              <a:rPr lang="ru-RU" sz="1200" dirty="0" err="1"/>
              <a:t>дайындауға</a:t>
            </a:r>
            <a:r>
              <a:rPr lang="ru-RU" sz="1200" dirty="0"/>
              <a:t> </a:t>
            </a:r>
            <a:r>
              <a:rPr lang="ru-RU" sz="1200" dirty="0" err="1"/>
              <a:t>кірісуіміз</a:t>
            </a:r>
            <a:r>
              <a:rPr lang="ru-RU" sz="1200" dirty="0"/>
              <a:t> </a:t>
            </a:r>
            <a:r>
              <a:rPr lang="ru-RU" sz="1200" dirty="0" err="1"/>
              <a:t>қажет</a:t>
            </a:r>
            <a:r>
              <a:rPr lang="ru-RU" sz="1200" dirty="0"/>
              <a:t>.</a:t>
            </a:r>
          </a:p>
          <a:p>
            <a:r>
              <a:rPr lang="ru-RU" sz="1200" dirty="0" err="1"/>
              <a:t>Алдағы</a:t>
            </a:r>
            <a:r>
              <a:rPr lang="ru-RU" sz="1200" dirty="0"/>
              <a:t> 2 </a:t>
            </a:r>
            <a:r>
              <a:rPr lang="ru-RU" sz="1200" dirty="0" err="1"/>
              <a:t>жылда</a:t>
            </a:r>
            <a:r>
              <a:rPr lang="ru-RU" sz="1200" dirty="0"/>
              <a:t> </a:t>
            </a:r>
            <a:r>
              <a:rPr lang="ru-RU" sz="1200" dirty="0" err="1"/>
              <a:t>ұйымдастыру</a:t>
            </a:r>
            <a:r>
              <a:rPr lang="ru-RU" sz="1200" dirty="0"/>
              <a:t> </a:t>
            </a:r>
            <a:r>
              <a:rPr lang="ru-RU" sz="1200" dirty="0" err="1"/>
              <a:t>және</a:t>
            </a:r>
            <a:r>
              <a:rPr lang="ru-RU" sz="1200" dirty="0"/>
              <a:t> </a:t>
            </a:r>
            <a:r>
              <a:rPr lang="ru-RU" sz="1200" dirty="0" err="1"/>
              <a:t>әдістемелік</a:t>
            </a:r>
            <a:r>
              <a:rPr lang="ru-RU" sz="1200" dirty="0"/>
              <a:t> </a:t>
            </a:r>
            <a:r>
              <a:rPr lang="ru-RU" sz="1200" dirty="0" err="1"/>
              <a:t>жұмыстар</a:t>
            </a:r>
            <a:r>
              <a:rPr lang="ru-RU" sz="1200" dirty="0"/>
              <a:t> </a:t>
            </a:r>
            <a:r>
              <a:rPr lang="ru-RU" sz="1200" dirty="0" err="1"/>
              <a:t>жүргізілуге</a:t>
            </a:r>
            <a:r>
              <a:rPr lang="ru-RU" sz="1200" dirty="0"/>
              <a:t> </a:t>
            </a:r>
            <a:r>
              <a:rPr lang="ru-RU" sz="1200" dirty="0" err="1"/>
              <a:t>тиіс</a:t>
            </a:r>
            <a:r>
              <a:rPr lang="ru-RU" sz="1200" dirty="0"/>
              <a:t>. </a:t>
            </a:r>
            <a:r>
              <a:rPr lang="ru-RU" sz="1200" dirty="0" err="1"/>
              <a:t>Әрине</a:t>
            </a:r>
            <a:r>
              <a:rPr lang="ru-RU" sz="1200" dirty="0"/>
              <a:t>, </a:t>
            </a:r>
            <a:r>
              <a:rPr lang="ru-RU" sz="1200" dirty="0" err="1"/>
              <a:t>жаңа</a:t>
            </a:r>
            <a:r>
              <a:rPr lang="ru-RU" sz="1200" dirty="0"/>
              <a:t> </a:t>
            </a:r>
            <a:r>
              <a:rPr lang="ru-RU" sz="1200" dirty="0" err="1"/>
              <a:t>әліпбиге</a:t>
            </a:r>
            <a:r>
              <a:rPr lang="ru-RU" sz="1200" dirty="0"/>
              <a:t> </a:t>
            </a:r>
            <a:r>
              <a:rPr lang="ru-RU" sz="1200" dirty="0" err="1"/>
              <a:t>бейімделу</a:t>
            </a:r>
            <a:r>
              <a:rPr lang="ru-RU" sz="1200" dirty="0"/>
              <a:t> </a:t>
            </a:r>
            <a:r>
              <a:rPr lang="ru-RU" sz="1200" dirty="0" err="1"/>
              <a:t>кезеңінде</a:t>
            </a:r>
            <a:r>
              <a:rPr lang="ru-RU" sz="1200" dirty="0"/>
              <a:t> </a:t>
            </a:r>
            <a:r>
              <a:rPr lang="ru-RU" sz="1200" dirty="0" err="1"/>
              <a:t>бел­гілі</a:t>
            </a:r>
            <a:r>
              <a:rPr lang="ru-RU" sz="1200" dirty="0"/>
              <a:t> </a:t>
            </a:r>
            <a:r>
              <a:rPr lang="ru-RU" sz="1200" dirty="0" err="1"/>
              <a:t>бір</a:t>
            </a:r>
            <a:r>
              <a:rPr lang="ru-RU" sz="1200" dirty="0"/>
              <a:t> </a:t>
            </a:r>
            <a:r>
              <a:rPr lang="ru-RU" sz="1200" dirty="0" err="1"/>
              <a:t>уақыт</a:t>
            </a:r>
            <a:r>
              <a:rPr lang="ru-RU" sz="1200" dirty="0"/>
              <a:t> кириллица </a:t>
            </a:r>
            <a:r>
              <a:rPr lang="ru-RU" sz="1200" dirty="0" err="1"/>
              <a:t>алфавиті</a:t>
            </a:r>
            <a:r>
              <a:rPr lang="ru-RU" sz="1200" dirty="0"/>
              <a:t> де </a:t>
            </a:r>
            <a:r>
              <a:rPr lang="ru-RU" sz="1200" dirty="0" err="1"/>
              <a:t>қол­даныла</a:t>
            </a:r>
            <a:r>
              <a:rPr lang="ru-RU" sz="1200" dirty="0"/>
              <a:t> </a:t>
            </a:r>
            <a:r>
              <a:rPr lang="ru-RU" sz="1200" dirty="0" err="1"/>
              <a:t>тұрады</a:t>
            </a:r>
            <a:r>
              <a:rPr lang="ru-RU" sz="1200" dirty="0"/>
              <a:t>.</a:t>
            </a:r>
          </a:p>
          <a:p>
            <a:r>
              <a:rPr lang="ru-RU" sz="1200" dirty="0" err="1"/>
              <a:t>Екіншіден</a:t>
            </a:r>
            <a:r>
              <a:rPr lang="ru-RU" sz="1200" dirty="0"/>
              <a:t>, </a:t>
            </a:r>
            <a:r>
              <a:rPr lang="ru-RU" sz="1200" dirty="0" err="1"/>
              <a:t>қоғамдық</a:t>
            </a:r>
            <a:r>
              <a:rPr lang="ru-RU" sz="1200" dirty="0"/>
              <a:t> </a:t>
            </a:r>
            <a:r>
              <a:rPr lang="ru-RU" sz="1200" dirty="0" err="1"/>
              <a:t>және</a:t>
            </a:r>
            <a:r>
              <a:rPr lang="ru-RU" sz="1200" dirty="0"/>
              <a:t> </a:t>
            </a:r>
            <a:r>
              <a:rPr lang="ru-RU" sz="1200" dirty="0" err="1"/>
              <a:t>гуманитарлық</a:t>
            </a:r>
            <a:r>
              <a:rPr lang="ru-RU" sz="1200" dirty="0"/>
              <a:t> </a:t>
            </a:r>
            <a:r>
              <a:rPr lang="ru-RU" sz="1200" dirty="0" err="1"/>
              <a:t>ғылымдар</a:t>
            </a:r>
            <a:r>
              <a:rPr lang="ru-RU" sz="1200" dirty="0"/>
              <a:t> </a:t>
            </a:r>
            <a:r>
              <a:rPr lang="ru-RU" sz="1200" dirty="0" err="1"/>
              <a:t>бойынша</a:t>
            </a:r>
            <a:r>
              <a:rPr lang="ru-RU" sz="1200" dirty="0"/>
              <a:t> «</a:t>
            </a:r>
            <a:r>
              <a:rPr lang="ru-RU" sz="1200" dirty="0" err="1"/>
              <a:t>Жаңа</a:t>
            </a:r>
            <a:r>
              <a:rPr lang="ru-RU" sz="1200" dirty="0"/>
              <a:t> </a:t>
            </a:r>
            <a:r>
              <a:rPr lang="ru-RU" sz="1200" dirty="0" err="1"/>
              <a:t>гуманитарлық</a:t>
            </a:r>
            <a:r>
              <a:rPr lang="ru-RU" sz="1200" dirty="0"/>
              <a:t> </a:t>
            </a:r>
            <a:r>
              <a:rPr lang="ru-RU" sz="1200" dirty="0" err="1"/>
              <a:t>білім</a:t>
            </a:r>
            <a:r>
              <a:rPr lang="ru-RU" sz="1200" dirty="0"/>
              <a:t>. </a:t>
            </a:r>
            <a:r>
              <a:rPr lang="ru-RU" sz="1200" dirty="0" err="1"/>
              <a:t>Қазақ</a:t>
            </a:r>
            <a:r>
              <a:rPr lang="ru-RU" sz="1200" dirty="0"/>
              <a:t> </a:t>
            </a:r>
            <a:r>
              <a:rPr lang="ru-RU" sz="1200" dirty="0" err="1"/>
              <a:t>тіліндегі</a:t>
            </a:r>
            <a:r>
              <a:rPr lang="ru-RU" sz="1200" dirty="0"/>
              <a:t> 100 </a:t>
            </a:r>
            <a:r>
              <a:rPr lang="ru-RU" sz="1200" dirty="0" err="1"/>
              <a:t>жаңа</a:t>
            </a:r>
            <a:r>
              <a:rPr lang="ru-RU" sz="1200" dirty="0"/>
              <a:t> </a:t>
            </a:r>
            <a:r>
              <a:rPr lang="ru-RU" sz="1200" dirty="0" err="1"/>
              <a:t>оқулық</a:t>
            </a:r>
            <a:r>
              <a:rPr lang="ru-RU" sz="1200" dirty="0"/>
              <a:t>» </a:t>
            </a:r>
            <a:r>
              <a:rPr lang="ru-RU" sz="1200" dirty="0" err="1"/>
              <a:t>жобасын</a:t>
            </a:r>
            <a:r>
              <a:rPr lang="ru-RU" sz="1200" dirty="0"/>
              <a:t> </a:t>
            </a:r>
            <a:r>
              <a:rPr lang="ru-RU" sz="1200" dirty="0" err="1"/>
              <a:t>қолға</a:t>
            </a:r>
            <a:r>
              <a:rPr lang="ru-RU" sz="1200" dirty="0"/>
              <a:t> </a:t>
            </a:r>
            <a:r>
              <a:rPr lang="ru-RU" sz="1200" dirty="0" err="1"/>
              <a:t>аламыз</a:t>
            </a:r>
            <a:r>
              <a:rPr lang="ru-RU" sz="1200" dirty="0"/>
              <a:t>. </a:t>
            </a:r>
            <a:r>
              <a:rPr lang="ru-RU" sz="1200" dirty="0" err="1"/>
              <a:t>Оның</a:t>
            </a:r>
            <a:r>
              <a:rPr lang="ru-RU" sz="1200" dirty="0"/>
              <a:t> </a:t>
            </a:r>
            <a:r>
              <a:rPr lang="ru-RU" sz="1200" dirty="0" err="1"/>
              <a:t>мәні</a:t>
            </a:r>
            <a:r>
              <a:rPr lang="ru-RU" sz="1200" dirty="0"/>
              <a:t> </a:t>
            </a:r>
            <a:r>
              <a:rPr lang="ru-RU" sz="1200" dirty="0" err="1"/>
              <a:t>мынада</a:t>
            </a:r>
            <a:r>
              <a:rPr lang="ru-RU" sz="1200" dirty="0"/>
              <a:t>:</a:t>
            </a:r>
          </a:p>
          <a:p>
            <a:pPr algn="just"/>
            <a:r>
              <a:rPr lang="ru-RU" sz="1200" dirty="0"/>
              <a:t>. </a:t>
            </a:r>
            <a:r>
              <a:rPr lang="ru-RU" sz="1200" dirty="0" err="1"/>
              <a:t>Біз</a:t>
            </a:r>
            <a:r>
              <a:rPr lang="ru-RU" sz="1200" dirty="0"/>
              <a:t> </a:t>
            </a:r>
            <a:r>
              <a:rPr lang="ru-RU" sz="1200" dirty="0" err="1"/>
              <a:t>тарих</a:t>
            </a:r>
            <a:r>
              <a:rPr lang="ru-RU" sz="1200" dirty="0"/>
              <a:t>, </a:t>
            </a:r>
            <a:r>
              <a:rPr lang="ru-RU" sz="1200" dirty="0" err="1"/>
              <a:t>саясаттану</a:t>
            </a:r>
            <a:r>
              <a:rPr lang="ru-RU" sz="1200" dirty="0"/>
              <a:t>, </a:t>
            </a:r>
            <a:r>
              <a:rPr lang="ru-RU" sz="1200" dirty="0" err="1"/>
              <a:t>әлеуметтану</a:t>
            </a:r>
            <a:r>
              <a:rPr lang="ru-RU" sz="1200" dirty="0"/>
              <a:t>, философия, психология, </a:t>
            </a:r>
            <a:r>
              <a:rPr lang="ru-RU" sz="1200" dirty="0" err="1"/>
              <a:t>мәдениеттану</a:t>
            </a:r>
            <a:r>
              <a:rPr lang="ru-RU" sz="1200" dirty="0"/>
              <a:t> </a:t>
            </a:r>
            <a:r>
              <a:rPr lang="ru-RU" sz="1200" dirty="0" err="1"/>
              <a:t>және</a:t>
            </a:r>
            <a:r>
              <a:rPr lang="ru-RU" sz="1200" dirty="0"/>
              <a:t> филология </a:t>
            </a:r>
            <a:r>
              <a:rPr lang="ru-RU" sz="1200" dirty="0" err="1"/>
              <a:t>ғылымдары</a:t>
            </a:r>
            <a:r>
              <a:rPr lang="ru-RU" sz="1200" dirty="0"/>
              <a:t> </a:t>
            </a:r>
            <a:r>
              <a:rPr lang="ru-RU" sz="1200" dirty="0" err="1"/>
              <a:t>бойынша</a:t>
            </a:r>
            <a:r>
              <a:rPr lang="ru-RU" sz="1200" dirty="0"/>
              <a:t> </a:t>
            </a:r>
            <a:r>
              <a:rPr lang="ru-RU" sz="1200" dirty="0" err="1"/>
              <a:t>студенттерге</a:t>
            </a:r>
            <a:r>
              <a:rPr lang="ru-RU" sz="1200" dirty="0"/>
              <a:t> </a:t>
            </a:r>
            <a:r>
              <a:rPr lang="ru-RU" sz="1200" dirty="0" err="1"/>
              <a:t>толыққанды</a:t>
            </a:r>
            <a:r>
              <a:rPr lang="ru-RU" sz="1200" dirty="0"/>
              <a:t> </a:t>
            </a:r>
            <a:r>
              <a:rPr lang="ru-RU" sz="1200" dirty="0" err="1"/>
              <a:t>білім</a:t>
            </a:r>
            <a:r>
              <a:rPr lang="ru-RU" sz="1200" dirty="0"/>
              <a:t> </a:t>
            </a:r>
            <a:r>
              <a:rPr lang="ru-RU" sz="1200" dirty="0" err="1"/>
              <a:t>беруге</a:t>
            </a:r>
            <a:r>
              <a:rPr lang="ru-RU" sz="1200" dirty="0"/>
              <a:t> </a:t>
            </a:r>
            <a:r>
              <a:rPr lang="ru-RU" sz="1200" dirty="0" err="1"/>
              <a:t>қажетті</a:t>
            </a:r>
            <a:r>
              <a:rPr lang="ru-RU" sz="1200" dirty="0"/>
              <a:t> </a:t>
            </a:r>
            <a:r>
              <a:rPr lang="ru-RU" sz="1200" dirty="0" err="1"/>
              <a:t>барлық</a:t>
            </a:r>
            <a:r>
              <a:rPr lang="ru-RU" sz="1200" dirty="0"/>
              <a:t> </a:t>
            </a:r>
            <a:r>
              <a:rPr lang="ru-RU" sz="1200" dirty="0" err="1"/>
              <a:t>жағдайды</a:t>
            </a:r>
            <a:r>
              <a:rPr lang="ru-RU" sz="1200" dirty="0"/>
              <a:t> </a:t>
            </a:r>
            <a:r>
              <a:rPr lang="ru-RU" sz="1200" dirty="0" err="1"/>
              <a:t>жасауға</a:t>
            </a:r>
            <a:r>
              <a:rPr lang="ru-RU" sz="1200" dirty="0"/>
              <a:t> </a:t>
            </a:r>
            <a:r>
              <a:rPr lang="ru-RU" sz="1200" dirty="0" err="1"/>
              <a:t>тиіспіз</a:t>
            </a:r>
            <a:r>
              <a:rPr lang="ru-RU" sz="1200" dirty="0"/>
              <a:t>. </a:t>
            </a:r>
            <a:r>
              <a:rPr lang="ru-RU" sz="1200" dirty="0" err="1"/>
              <a:t>Гуманитарлық</a:t>
            </a:r>
            <a:r>
              <a:rPr lang="ru-RU" sz="1200" dirty="0"/>
              <a:t> </a:t>
            </a:r>
            <a:r>
              <a:rPr lang="ru-RU" sz="1200" dirty="0" err="1"/>
              <a:t>зиялы</a:t>
            </a:r>
            <a:r>
              <a:rPr lang="ru-RU" sz="1200" dirty="0"/>
              <a:t> </a:t>
            </a:r>
            <a:r>
              <a:rPr lang="ru-RU" sz="1200" dirty="0" err="1"/>
              <a:t>қауым</a:t>
            </a:r>
            <a:r>
              <a:rPr lang="ru-RU" sz="1200" dirty="0"/>
              <a:t> </a:t>
            </a:r>
            <a:r>
              <a:rPr lang="ru-RU" sz="1200" dirty="0" err="1"/>
              <a:t>өкілдері</a:t>
            </a:r>
            <a:r>
              <a:rPr lang="ru-RU" sz="1200" dirty="0"/>
              <a:t> </a:t>
            </a:r>
            <a:r>
              <a:rPr lang="ru-RU" sz="1200" dirty="0" err="1"/>
              <a:t>еліміздің</a:t>
            </a:r>
            <a:r>
              <a:rPr lang="ru-RU" sz="1200" dirty="0"/>
              <a:t> </a:t>
            </a:r>
            <a:r>
              <a:rPr lang="ru-RU" sz="1200" dirty="0" err="1"/>
              <a:t>жоғары</a:t>
            </a:r>
            <a:r>
              <a:rPr lang="ru-RU" sz="1200" dirty="0"/>
              <a:t> </a:t>
            </a:r>
            <a:r>
              <a:rPr lang="ru-RU" sz="1200" dirty="0" err="1"/>
              <a:t>оқу</a:t>
            </a:r>
            <a:r>
              <a:rPr lang="ru-RU" sz="1200" dirty="0"/>
              <a:t> </a:t>
            </a:r>
            <a:r>
              <a:rPr lang="ru-RU" sz="1200" dirty="0" err="1"/>
              <a:t>орындарындағы</a:t>
            </a:r>
            <a:r>
              <a:rPr lang="ru-RU" sz="1200" dirty="0"/>
              <a:t> </a:t>
            </a:r>
            <a:r>
              <a:rPr lang="ru-RU" sz="1200" dirty="0" err="1"/>
              <a:t>гума­нитарлық</a:t>
            </a:r>
            <a:r>
              <a:rPr lang="ru-RU" sz="1200" dirty="0"/>
              <a:t> </a:t>
            </a:r>
            <a:r>
              <a:rPr lang="ru-RU" sz="1200" dirty="0" err="1"/>
              <a:t>кафедраларды</a:t>
            </a:r>
            <a:r>
              <a:rPr lang="ru-RU" sz="1200" dirty="0"/>
              <a:t> </a:t>
            </a:r>
            <a:r>
              <a:rPr lang="ru-RU" sz="1200" dirty="0" err="1"/>
              <a:t>қайта</a:t>
            </a:r>
            <a:r>
              <a:rPr lang="ru-RU" sz="1200" dirty="0"/>
              <a:t> </a:t>
            </a:r>
            <a:r>
              <a:rPr lang="ru-RU" sz="1200" dirty="0" err="1"/>
              <a:t>қалпына</a:t>
            </a:r>
            <a:r>
              <a:rPr lang="ru-RU" sz="1200" dirty="0"/>
              <a:t> </a:t>
            </a:r>
            <a:r>
              <a:rPr lang="ru-RU" sz="1200" dirty="0" err="1"/>
              <a:t>келтіру</a:t>
            </a:r>
            <a:r>
              <a:rPr lang="ru-RU" sz="1200" dirty="0"/>
              <a:t> </a:t>
            </a:r>
            <a:r>
              <a:rPr lang="ru-RU" sz="1200" dirty="0" err="1"/>
              <a:t>арқылы</a:t>
            </a:r>
            <a:r>
              <a:rPr lang="ru-RU" sz="1200" dirty="0"/>
              <a:t> </a:t>
            </a:r>
            <a:r>
              <a:rPr lang="ru-RU" sz="1200" dirty="0" err="1"/>
              <a:t>мемлекеттің</a:t>
            </a:r>
            <a:r>
              <a:rPr lang="ru-RU" sz="1200" dirty="0"/>
              <a:t> </a:t>
            </a:r>
            <a:r>
              <a:rPr lang="ru-RU" sz="1200" dirty="0" err="1"/>
              <a:t>қолдауына</a:t>
            </a:r>
            <a:r>
              <a:rPr lang="ru-RU" sz="1200" dirty="0"/>
              <a:t> </a:t>
            </a:r>
            <a:r>
              <a:rPr lang="ru-RU" sz="1200" dirty="0" err="1"/>
              <a:t>ие</a:t>
            </a:r>
            <a:r>
              <a:rPr lang="ru-RU" sz="1200" dirty="0"/>
              <a:t> </a:t>
            </a:r>
            <a:r>
              <a:rPr lang="ru-RU" sz="1200" dirty="0" err="1"/>
              <a:t>болады</a:t>
            </a:r>
            <a:r>
              <a:rPr lang="ru-RU" sz="1200" dirty="0"/>
              <a:t>. </a:t>
            </a:r>
            <a:r>
              <a:rPr lang="ru-RU" sz="1200" dirty="0" err="1"/>
              <a:t>Бізге</a:t>
            </a:r>
            <a:r>
              <a:rPr lang="ru-RU" sz="1200" dirty="0"/>
              <a:t> </a:t>
            </a:r>
            <a:r>
              <a:rPr lang="ru-RU" sz="1200" dirty="0" err="1"/>
              <a:t>инженерлер</a:t>
            </a:r>
            <a:r>
              <a:rPr lang="ru-RU" sz="1200" dirty="0"/>
              <a:t> мен </a:t>
            </a:r>
            <a:r>
              <a:rPr lang="ru-RU" sz="1200" dirty="0" err="1"/>
              <a:t>дәрігерлер</a:t>
            </a:r>
            <a:r>
              <a:rPr lang="ru-RU" sz="1200" dirty="0"/>
              <a:t> </a:t>
            </a:r>
            <a:r>
              <a:rPr lang="ru-RU" sz="1200" dirty="0" err="1"/>
              <a:t>ғана</a:t>
            </a:r>
            <a:r>
              <a:rPr lang="ru-RU" sz="1200" dirty="0"/>
              <a:t> </a:t>
            </a:r>
            <a:r>
              <a:rPr lang="ru-RU" sz="1200" dirty="0" err="1"/>
              <a:t>емес</a:t>
            </a:r>
            <a:r>
              <a:rPr lang="ru-RU" sz="1200" dirty="0"/>
              <a:t>, </a:t>
            </a:r>
            <a:r>
              <a:rPr lang="ru-RU" sz="1200" dirty="0" err="1"/>
              <a:t>қазіргі</a:t>
            </a:r>
            <a:r>
              <a:rPr lang="ru-RU" sz="1200" dirty="0"/>
              <a:t> </a:t>
            </a:r>
            <a:r>
              <a:rPr lang="ru-RU" sz="1200" dirty="0" err="1"/>
              <a:t>заманды</a:t>
            </a:r>
            <a:r>
              <a:rPr lang="ru-RU" sz="1200" dirty="0"/>
              <a:t> </a:t>
            </a:r>
            <a:r>
              <a:rPr lang="ru-RU" sz="1200" dirty="0" err="1"/>
              <a:t>және</a:t>
            </a:r>
            <a:r>
              <a:rPr lang="ru-RU" sz="1200" dirty="0"/>
              <a:t> </a:t>
            </a:r>
            <a:r>
              <a:rPr lang="ru-RU" sz="1200" dirty="0" err="1"/>
              <a:t>болашақты</a:t>
            </a:r>
            <a:r>
              <a:rPr lang="ru-RU" sz="1200" dirty="0"/>
              <a:t> </a:t>
            </a:r>
            <a:r>
              <a:rPr lang="ru-RU" sz="1200" dirty="0" err="1"/>
              <a:t>терең</a:t>
            </a:r>
            <a:r>
              <a:rPr lang="ru-RU" sz="1200" dirty="0"/>
              <a:t> </a:t>
            </a:r>
            <a:r>
              <a:rPr lang="ru-RU" sz="1200" dirty="0" err="1"/>
              <a:t>түсіне</a:t>
            </a:r>
            <a:r>
              <a:rPr lang="ru-RU" sz="1200" dirty="0"/>
              <a:t> </a:t>
            </a:r>
            <a:r>
              <a:rPr lang="ru-RU" sz="1200" dirty="0" err="1"/>
              <a:t>алатын</a:t>
            </a:r>
            <a:r>
              <a:rPr lang="ru-RU" sz="1200" dirty="0"/>
              <a:t> </a:t>
            </a:r>
            <a:r>
              <a:rPr lang="ru-RU" sz="1200" dirty="0" err="1"/>
              <a:t>білімді</a:t>
            </a:r>
            <a:r>
              <a:rPr lang="ru-RU" sz="1200" dirty="0"/>
              <a:t> </a:t>
            </a:r>
            <a:r>
              <a:rPr lang="ru-RU" sz="1200" dirty="0" err="1"/>
              <a:t>адамдар</a:t>
            </a:r>
            <a:r>
              <a:rPr lang="ru-RU" sz="1200" dirty="0"/>
              <a:t> да </a:t>
            </a:r>
            <a:r>
              <a:rPr lang="ru-RU" sz="1200" dirty="0" err="1"/>
              <a:t>ауадай</a:t>
            </a:r>
            <a:r>
              <a:rPr lang="ru-RU" sz="1200" dirty="0"/>
              <a:t> </a:t>
            </a:r>
            <a:r>
              <a:rPr lang="ru-RU" sz="1200" dirty="0" err="1"/>
              <a:t>қажет</a:t>
            </a:r>
            <a:r>
              <a:rPr lang="ru-RU" sz="1200" dirty="0"/>
              <a:t>.</a:t>
            </a:r>
          </a:p>
          <a:p>
            <a:pPr algn="just"/>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6726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76873" y="260647"/>
            <a:ext cx="7056784" cy="5447645"/>
          </a:xfrm>
          <a:prstGeom prst="rect">
            <a:avLst/>
          </a:prstGeom>
          <a:noFill/>
        </p:spPr>
        <p:txBody>
          <a:bodyPr wrap="square" rtlCol="0">
            <a:spAutoFit/>
          </a:bodyPr>
          <a:lstStyle/>
          <a:p>
            <a:pPr algn="just"/>
            <a:r>
              <a:rPr lang="ru-RU" sz="1200" dirty="0" err="1" smtClean="0"/>
              <a:t>Үшіншіден</a:t>
            </a:r>
            <a:r>
              <a:rPr lang="ru-RU" sz="1200" dirty="0"/>
              <a:t>, </a:t>
            </a:r>
            <a:r>
              <a:rPr lang="ru-RU" sz="1200" dirty="0" err="1"/>
              <a:t>Қазақ</a:t>
            </a:r>
            <a:r>
              <a:rPr lang="ru-RU" sz="1200" dirty="0"/>
              <a:t> «</a:t>
            </a:r>
            <a:r>
              <a:rPr lang="ru-RU" sz="1200" dirty="0" err="1"/>
              <a:t>Туған</a:t>
            </a:r>
            <a:r>
              <a:rPr lang="ru-RU" sz="1200" dirty="0"/>
              <a:t> </a:t>
            </a:r>
            <a:r>
              <a:rPr lang="ru-RU" sz="1200" dirty="0" err="1"/>
              <a:t>жерге</a:t>
            </a:r>
            <a:r>
              <a:rPr lang="ru-RU" sz="1200" dirty="0"/>
              <a:t> </a:t>
            </a:r>
            <a:r>
              <a:rPr lang="ru-RU" sz="1200" dirty="0" err="1"/>
              <a:t>туыңды</a:t>
            </a:r>
            <a:r>
              <a:rPr lang="ru-RU" sz="1200" dirty="0"/>
              <a:t> </a:t>
            </a:r>
            <a:r>
              <a:rPr lang="ru-RU" sz="1200" dirty="0" err="1"/>
              <a:t>тік</a:t>
            </a:r>
            <a:r>
              <a:rPr lang="ru-RU" sz="1200" dirty="0"/>
              <a:t>» </a:t>
            </a:r>
            <a:r>
              <a:rPr lang="ru-RU" sz="1200" dirty="0" err="1"/>
              <a:t>деп</a:t>
            </a:r>
            <a:r>
              <a:rPr lang="ru-RU" sz="1200" dirty="0"/>
              <a:t> </a:t>
            </a:r>
            <a:r>
              <a:rPr lang="ru-RU" sz="1200" dirty="0" err="1"/>
              <a:t>бекер</a:t>
            </a:r>
            <a:r>
              <a:rPr lang="ru-RU" sz="1200" dirty="0"/>
              <a:t> </a:t>
            </a:r>
            <a:r>
              <a:rPr lang="ru-RU" sz="1200" dirty="0" err="1"/>
              <a:t>айтпаған</a:t>
            </a:r>
            <a:r>
              <a:rPr lang="ru-RU" sz="1200" dirty="0"/>
              <a:t>.</a:t>
            </a:r>
          </a:p>
          <a:p>
            <a:pPr algn="just"/>
            <a:r>
              <a:rPr lang="ru-RU" sz="1200" dirty="0"/>
              <a:t>Патриотизм </a:t>
            </a:r>
            <a:r>
              <a:rPr lang="ru-RU" sz="1200" dirty="0" err="1"/>
              <a:t>кіндік</a:t>
            </a:r>
            <a:r>
              <a:rPr lang="ru-RU" sz="1200" dirty="0"/>
              <a:t> </a:t>
            </a:r>
            <a:r>
              <a:rPr lang="ru-RU" sz="1200" dirty="0" err="1"/>
              <a:t>қаның</a:t>
            </a:r>
            <a:r>
              <a:rPr lang="ru-RU" sz="1200" dirty="0"/>
              <a:t> </a:t>
            </a:r>
            <a:r>
              <a:rPr lang="ru-RU" sz="1200" dirty="0" err="1"/>
              <a:t>тамған</a:t>
            </a:r>
            <a:r>
              <a:rPr lang="ru-RU" sz="1200" dirty="0"/>
              <a:t> </a:t>
            </a:r>
            <a:r>
              <a:rPr lang="ru-RU" sz="1200" dirty="0" err="1"/>
              <a:t>жеріңе</a:t>
            </a:r>
            <a:r>
              <a:rPr lang="ru-RU" sz="1200" dirty="0"/>
              <a:t>, </a:t>
            </a:r>
            <a:r>
              <a:rPr lang="ru-RU" sz="1200" dirty="0" err="1"/>
              <a:t>өскен</a:t>
            </a:r>
            <a:r>
              <a:rPr lang="ru-RU" sz="1200" dirty="0"/>
              <a:t> </a:t>
            </a:r>
            <a:r>
              <a:rPr lang="ru-RU" sz="1200" dirty="0" err="1"/>
              <a:t>ауылыңа</a:t>
            </a:r>
            <a:r>
              <a:rPr lang="ru-RU" sz="1200" dirty="0"/>
              <a:t>, </a:t>
            </a:r>
            <a:r>
              <a:rPr lang="ru-RU" sz="1200" dirty="0" err="1"/>
              <a:t>қалаң</a:t>
            </a:r>
            <a:r>
              <a:rPr lang="ru-RU" sz="1200" dirty="0"/>
              <a:t> мен </a:t>
            </a:r>
            <a:r>
              <a:rPr lang="ru-RU" sz="1200" dirty="0" err="1"/>
              <a:t>өңіріңе</a:t>
            </a:r>
            <a:r>
              <a:rPr lang="ru-RU" sz="1200" dirty="0"/>
              <a:t>, </a:t>
            </a:r>
            <a:r>
              <a:rPr lang="ru-RU" sz="1200" dirty="0" err="1"/>
              <a:t>яғни</a:t>
            </a:r>
            <a:r>
              <a:rPr lang="ru-RU" sz="1200" dirty="0"/>
              <a:t> </a:t>
            </a:r>
            <a:r>
              <a:rPr lang="ru-RU" sz="1200" dirty="0" err="1"/>
              <a:t>туған</a:t>
            </a:r>
            <a:r>
              <a:rPr lang="ru-RU" sz="1200" dirty="0"/>
              <a:t> </a:t>
            </a:r>
            <a:r>
              <a:rPr lang="ru-RU" sz="1200" dirty="0" err="1"/>
              <a:t>жеріңе</a:t>
            </a:r>
            <a:r>
              <a:rPr lang="ru-RU" sz="1200" dirty="0"/>
              <a:t> </a:t>
            </a:r>
            <a:r>
              <a:rPr lang="ru-RU" sz="1200" dirty="0" err="1"/>
              <a:t>деген</a:t>
            </a:r>
            <a:r>
              <a:rPr lang="ru-RU" sz="1200" dirty="0"/>
              <a:t> </a:t>
            </a:r>
            <a:r>
              <a:rPr lang="ru-RU" sz="1200" dirty="0" err="1"/>
              <a:t>сүйіспеншіліктен</a:t>
            </a:r>
            <a:r>
              <a:rPr lang="ru-RU" sz="1200" dirty="0"/>
              <a:t> </a:t>
            </a:r>
            <a:r>
              <a:rPr lang="ru-RU" sz="1200" dirty="0" err="1"/>
              <a:t>басталады</a:t>
            </a:r>
            <a:r>
              <a:rPr lang="ru-RU" sz="1200" dirty="0"/>
              <a:t>.</a:t>
            </a:r>
          </a:p>
          <a:p>
            <a:pPr algn="just"/>
            <a:r>
              <a:rPr lang="ru-RU" sz="1200" dirty="0" err="1"/>
              <a:t>Сол</a:t>
            </a:r>
            <a:r>
              <a:rPr lang="ru-RU" sz="1200" dirty="0"/>
              <a:t> </a:t>
            </a:r>
            <a:r>
              <a:rPr lang="ru-RU" sz="1200" dirty="0" err="1"/>
              <a:t>себепті</a:t>
            </a:r>
            <a:r>
              <a:rPr lang="ru-RU" sz="1200" dirty="0"/>
              <a:t>, мен «</a:t>
            </a:r>
            <a:r>
              <a:rPr lang="ru-RU" sz="1200" dirty="0" err="1"/>
              <a:t>Туған</a:t>
            </a:r>
            <a:r>
              <a:rPr lang="ru-RU" sz="1200" dirty="0"/>
              <a:t> </a:t>
            </a:r>
            <a:r>
              <a:rPr lang="ru-RU" sz="1200" dirty="0" err="1"/>
              <a:t>жер</a:t>
            </a:r>
            <a:r>
              <a:rPr lang="ru-RU" sz="1200" dirty="0"/>
              <a:t>» </a:t>
            </a:r>
            <a:r>
              <a:rPr lang="ru-RU" sz="1200" dirty="0" err="1"/>
              <a:t>бағдарламасын</a:t>
            </a:r>
            <a:r>
              <a:rPr lang="ru-RU" sz="1200" dirty="0"/>
              <a:t> </a:t>
            </a:r>
            <a:r>
              <a:rPr lang="ru-RU" sz="1200" dirty="0" err="1"/>
              <a:t>қолға</a:t>
            </a:r>
            <a:r>
              <a:rPr lang="ru-RU" sz="1200" dirty="0"/>
              <a:t> </a:t>
            </a:r>
            <a:r>
              <a:rPr lang="ru-RU" sz="1200" dirty="0" err="1"/>
              <a:t>алуды</a:t>
            </a:r>
            <a:r>
              <a:rPr lang="ru-RU" sz="1200" dirty="0"/>
              <a:t> </a:t>
            </a:r>
            <a:r>
              <a:rPr lang="ru-RU" sz="1200" dirty="0" err="1"/>
              <a:t>ұсынамын</a:t>
            </a:r>
            <a:r>
              <a:rPr lang="ru-RU" sz="1200" dirty="0"/>
              <a:t>. </a:t>
            </a:r>
            <a:r>
              <a:rPr lang="ru-RU" sz="1200" dirty="0" err="1"/>
              <a:t>Оның</a:t>
            </a:r>
            <a:r>
              <a:rPr lang="ru-RU" sz="1200" dirty="0"/>
              <a:t> </a:t>
            </a:r>
            <a:r>
              <a:rPr lang="ru-RU" sz="1200" dirty="0" err="1"/>
              <a:t>ауқымы</a:t>
            </a:r>
            <a:r>
              <a:rPr lang="ru-RU" sz="1200" dirty="0"/>
              <a:t> </a:t>
            </a:r>
            <a:r>
              <a:rPr lang="ru-RU" sz="1200" dirty="0" err="1"/>
              <a:t>ізінше</a:t>
            </a:r>
            <a:r>
              <a:rPr lang="ru-RU" sz="1200" dirty="0"/>
              <a:t> оп-</a:t>
            </a:r>
            <a:r>
              <a:rPr lang="ru-RU" sz="1200" dirty="0" err="1"/>
              <a:t>оңай</a:t>
            </a:r>
            <a:r>
              <a:rPr lang="ru-RU" sz="1200" dirty="0"/>
              <a:t> </a:t>
            </a:r>
            <a:r>
              <a:rPr lang="ru-RU" sz="1200" dirty="0" err="1"/>
              <a:t>кеңейіп</a:t>
            </a:r>
            <a:r>
              <a:rPr lang="ru-RU" sz="1200" dirty="0"/>
              <a:t>, «</a:t>
            </a:r>
            <a:r>
              <a:rPr lang="ru-RU" sz="1200" dirty="0" err="1"/>
              <a:t>Туған</a:t>
            </a:r>
            <a:r>
              <a:rPr lang="ru-RU" sz="1200" dirty="0"/>
              <a:t> </a:t>
            </a:r>
            <a:r>
              <a:rPr lang="ru-RU" sz="1200" dirty="0" err="1"/>
              <a:t>елге</a:t>
            </a:r>
            <a:r>
              <a:rPr lang="ru-RU" sz="1200" dirty="0"/>
              <a:t>» </a:t>
            </a:r>
            <a:r>
              <a:rPr lang="ru-RU" sz="1200" dirty="0" err="1"/>
              <a:t>ұласады</a:t>
            </a:r>
            <a:r>
              <a:rPr lang="ru-RU" sz="1200" dirty="0"/>
              <a:t>.</a:t>
            </a:r>
          </a:p>
          <a:p>
            <a:pPr algn="just"/>
            <a:r>
              <a:rPr lang="ru-RU" sz="1200" dirty="0" err="1"/>
              <a:t>Мәселен</a:t>
            </a:r>
            <a:r>
              <a:rPr lang="ru-RU" sz="1200" dirty="0"/>
              <a:t>, «</a:t>
            </a:r>
            <a:r>
              <a:rPr lang="ru-RU" sz="1200" dirty="0" err="1"/>
              <a:t>Ауылым</a:t>
            </a:r>
            <a:r>
              <a:rPr lang="ru-RU" sz="1200" dirty="0"/>
              <a:t> – </a:t>
            </a:r>
            <a:r>
              <a:rPr lang="ru-RU" sz="1200" dirty="0" err="1"/>
              <a:t>әнім</a:t>
            </a:r>
            <a:r>
              <a:rPr lang="ru-RU" sz="1200" dirty="0"/>
              <a:t>» </a:t>
            </a:r>
            <a:r>
              <a:rPr lang="ru-RU" sz="1200" dirty="0" err="1"/>
              <a:t>атты</a:t>
            </a:r>
            <a:r>
              <a:rPr lang="ru-RU" sz="1200" dirty="0"/>
              <a:t> </a:t>
            </a:r>
            <a:r>
              <a:rPr lang="ru-RU" sz="1200" dirty="0" err="1"/>
              <a:t>әнді</a:t>
            </a:r>
            <a:r>
              <a:rPr lang="ru-RU" sz="1200" dirty="0"/>
              <a:t>  </a:t>
            </a:r>
            <a:r>
              <a:rPr lang="ru-RU" sz="1200" dirty="0" err="1"/>
              <a:t>айтқанда</a:t>
            </a:r>
            <a:r>
              <a:rPr lang="ru-RU" sz="1200" dirty="0"/>
              <a:t>, «</a:t>
            </a:r>
            <a:r>
              <a:rPr lang="ru-RU" sz="1200" dirty="0" err="1"/>
              <a:t>Туған</a:t>
            </a:r>
            <a:r>
              <a:rPr lang="ru-RU" sz="1200" dirty="0"/>
              <a:t> </a:t>
            </a:r>
            <a:r>
              <a:rPr lang="ru-RU" sz="1200" dirty="0" err="1"/>
              <a:t>жерін</a:t>
            </a:r>
            <a:r>
              <a:rPr lang="ru-RU" sz="1200" dirty="0"/>
              <a:t> </a:t>
            </a:r>
            <a:r>
              <a:rPr lang="ru-RU" sz="1200" dirty="0" err="1"/>
              <a:t>сүйе</a:t>
            </a:r>
            <a:r>
              <a:rPr lang="ru-RU" sz="1200" dirty="0"/>
              <a:t> </a:t>
            </a:r>
            <a:r>
              <a:rPr lang="ru-RU" sz="1200" dirty="0" err="1"/>
              <a:t>алмаған</a:t>
            </a:r>
            <a:r>
              <a:rPr lang="ru-RU" sz="1200" dirty="0"/>
              <a:t>, </a:t>
            </a:r>
            <a:r>
              <a:rPr lang="ru-RU" sz="1200" dirty="0" err="1"/>
              <a:t>сүйе</a:t>
            </a:r>
            <a:r>
              <a:rPr lang="ru-RU" sz="1200" dirty="0"/>
              <a:t> </a:t>
            </a:r>
            <a:r>
              <a:rPr lang="ru-RU" sz="1200" dirty="0" err="1"/>
              <a:t>алар</a:t>
            </a:r>
            <a:r>
              <a:rPr lang="ru-RU" sz="1200" dirty="0"/>
              <a:t> </a:t>
            </a:r>
            <a:r>
              <a:rPr lang="ru-RU" sz="1200" dirty="0" err="1"/>
              <a:t>ма</a:t>
            </a:r>
            <a:r>
              <a:rPr lang="ru-RU" sz="1200" dirty="0"/>
              <a:t> </a:t>
            </a:r>
            <a:r>
              <a:rPr lang="ru-RU" sz="1200" dirty="0" err="1"/>
              <a:t>туған</a:t>
            </a:r>
            <a:r>
              <a:rPr lang="ru-RU" sz="1200" dirty="0"/>
              <a:t> </a:t>
            </a:r>
            <a:r>
              <a:rPr lang="ru-RU" sz="1200" dirty="0" err="1"/>
              <a:t>елін</a:t>
            </a:r>
            <a:r>
              <a:rPr lang="ru-RU" sz="1200" dirty="0"/>
              <a:t>» </a:t>
            </a:r>
            <a:r>
              <a:rPr lang="ru-RU" sz="1200" dirty="0" err="1"/>
              <a:t>деп</a:t>
            </a:r>
            <a:r>
              <a:rPr lang="ru-RU" sz="1200" dirty="0"/>
              <a:t> </a:t>
            </a:r>
            <a:r>
              <a:rPr lang="ru-RU" sz="1200" dirty="0" err="1"/>
              <a:t>шырқайтын</a:t>
            </a:r>
            <a:r>
              <a:rPr lang="ru-RU" sz="1200" dirty="0"/>
              <a:t> </a:t>
            </a:r>
            <a:r>
              <a:rPr lang="ru-RU" sz="1200" dirty="0" err="1"/>
              <a:t>едік</a:t>
            </a:r>
            <a:r>
              <a:rPr lang="ru-RU" sz="1200" dirty="0"/>
              <a:t> </a:t>
            </a:r>
            <a:r>
              <a:rPr lang="ru-RU" sz="1200" dirty="0" err="1"/>
              <a:t>қой</a:t>
            </a:r>
            <a:r>
              <a:rPr lang="ru-RU" sz="1200" dirty="0"/>
              <a:t>. </a:t>
            </a:r>
            <a:r>
              <a:rPr lang="ru-RU" sz="1200" dirty="0" err="1"/>
              <a:t>Бажайлап</a:t>
            </a:r>
            <a:r>
              <a:rPr lang="ru-RU" sz="1200" dirty="0"/>
              <a:t> </a:t>
            </a:r>
            <a:r>
              <a:rPr lang="ru-RU" sz="1200" dirty="0" err="1"/>
              <a:t>қарасақ</a:t>
            </a:r>
            <a:r>
              <a:rPr lang="ru-RU" sz="1200" dirty="0"/>
              <a:t>, </a:t>
            </a:r>
            <a:r>
              <a:rPr lang="ru-RU" sz="1200" dirty="0" err="1"/>
              <a:t>бұл</a:t>
            </a:r>
            <a:r>
              <a:rPr lang="ru-RU" sz="1200" dirty="0"/>
              <a:t> – </a:t>
            </a:r>
            <a:r>
              <a:rPr lang="ru-RU" sz="1200" dirty="0" err="1"/>
              <a:t>мағынасы</a:t>
            </a:r>
            <a:r>
              <a:rPr lang="ru-RU" sz="1200" dirty="0"/>
              <a:t> </a:t>
            </a:r>
            <a:r>
              <a:rPr lang="ru-RU" sz="1200" dirty="0" err="1"/>
              <a:t>өте</a:t>
            </a:r>
            <a:r>
              <a:rPr lang="ru-RU" sz="1200" dirty="0"/>
              <a:t> </a:t>
            </a:r>
            <a:r>
              <a:rPr lang="ru-RU" sz="1200" dirty="0" err="1"/>
              <a:t>терең</a:t>
            </a:r>
            <a:r>
              <a:rPr lang="ru-RU" sz="1200" dirty="0"/>
              <a:t> </a:t>
            </a:r>
            <a:r>
              <a:rPr lang="ru-RU" sz="1200" dirty="0" err="1"/>
              <a:t>сөздер</a:t>
            </a:r>
            <a:r>
              <a:rPr lang="ru-RU" sz="1200" dirty="0"/>
              <a:t>.</a:t>
            </a:r>
          </a:p>
          <a:p>
            <a:pPr algn="just"/>
            <a:r>
              <a:rPr lang="ru-RU" sz="1200" dirty="0" err="1" smtClean="0"/>
              <a:t>Бағдарлама</a:t>
            </a:r>
            <a:r>
              <a:rPr lang="ru-RU" sz="1200" dirty="0" smtClean="0"/>
              <a:t> неге «</a:t>
            </a:r>
            <a:r>
              <a:rPr lang="ru-RU" sz="1200" dirty="0" err="1" smtClean="0"/>
              <a:t>Туған</a:t>
            </a:r>
            <a:r>
              <a:rPr lang="ru-RU" sz="1200" dirty="0" smtClean="0"/>
              <a:t> </a:t>
            </a:r>
            <a:r>
              <a:rPr lang="ru-RU" sz="1200" dirty="0" err="1" smtClean="0"/>
              <a:t>жер</a:t>
            </a:r>
            <a:r>
              <a:rPr lang="ru-RU" sz="1200" dirty="0" smtClean="0"/>
              <a:t>» </a:t>
            </a:r>
            <a:r>
              <a:rPr lang="ru-RU" sz="1200" dirty="0" err="1" smtClean="0"/>
              <a:t>деп</a:t>
            </a:r>
            <a:r>
              <a:rPr lang="ru-RU" sz="1200" dirty="0" smtClean="0"/>
              <a:t> </a:t>
            </a:r>
            <a:r>
              <a:rPr lang="ru-RU" sz="1200" dirty="0" err="1" smtClean="0"/>
              <a:t>аталады</a:t>
            </a:r>
            <a:r>
              <a:rPr lang="ru-RU" sz="1200" dirty="0" smtClean="0"/>
              <a:t>? Адам </a:t>
            </a:r>
            <a:r>
              <a:rPr lang="ru-RU" sz="1200" dirty="0" err="1" smtClean="0"/>
              <a:t>баласы</a:t>
            </a:r>
            <a:r>
              <a:rPr lang="ru-RU" sz="1200" dirty="0" smtClean="0"/>
              <a:t> – </a:t>
            </a:r>
            <a:r>
              <a:rPr lang="ru-RU" sz="1200" dirty="0" err="1" smtClean="0"/>
              <a:t>шексіз</a:t>
            </a:r>
            <a:r>
              <a:rPr lang="ru-RU" sz="1200" dirty="0" smtClean="0"/>
              <a:t> </a:t>
            </a:r>
            <a:r>
              <a:rPr lang="ru-RU" sz="1200" dirty="0" err="1" smtClean="0"/>
              <a:t>зерденің</a:t>
            </a:r>
            <a:r>
              <a:rPr lang="ru-RU" sz="1200" dirty="0" smtClean="0"/>
              <a:t> </a:t>
            </a:r>
            <a:r>
              <a:rPr lang="ru-RU" sz="1200" dirty="0" err="1" smtClean="0"/>
              <a:t>ғана</a:t>
            </a:r>
            <a:r>
              <a:rPr lang="ru-RU" sz="1200" dirty="0" smtClean="0"/>
              <a:t> </a:t>
            </a:r>
            <a:r>
              <a:rPr lang="ru-RU" sz="1200" dirty="0" err="1" smtClean="0"/>
              <a:t>емес</a:t>
            </a:r>
            <a:r>
              <a:rPr lang="ru-RU" sz="1200" dirty="0" smtClean="0"/>
              <a:t>, </a:t>
            </a:r>
            <a:r>
              <a:rPr lang="ru-RU" sz="1200" dirty="0" err="1" smtClean="0"/>
              <a:t>ғажайып</a:t>
            </a:r>
            <a:r>
              <a:rPr lang="ru-RU" sz="1200" dirty="0" smtClean="0"/>
              <a:t> </a:t>
            </a:r>
            <a:r>
              <a:rPr lang="ru-RU" sz="1200" dirty="0" err="1" smtClean="0"/>
              <a:t>сезімнің</a:t>
            </a:r>
            <a:r>
              <a:rPr lang="ru-RU" sz="1200" dirty="0" smtClean="0"/>
              <a:t> </a:t>
            </a:r>
            <a:r>
              <a:rPr lang="ru-RU" sz="1200" dirty="0" err="1" smtClean="0"/>
              <a:t>иесі</a:t>
            </a:r>
            <a:r>
              <a:rPr lang="ru-RU" sz="1200" dirty="0" smtClean="0"/>
              <a:t>. </a:t>
            </a:r>
            <a:r>
              <a:rPr lang="ru-RU" sz="1200" dirty="0" err="1" smtClean="0"/>
              <a:t>Туған</a:t>
            </a:r>
            <a:r>
              <a:rPr lang="ru-RU" sz="1200" dirty="0" smtClean="0"/>
              <a:t> </a:t>
            </a:r>
            <a:r>
              <a:rPr lang="ru-RU" sz="1200" dirty="0" err="1" smtClean="0"/>
              <a:t>жер</a:t>
            </a:r>
            <a:r>
              <a:rPr lang="ru-RU" sz="1200" dirty="0" smtClean="0"/>
              <a:t> – </a:t>
            </a:r>
            <a:r>
              <a:rPr lang="ru-RU" sz="1200" dirty="0" err="1" smtClean="0"/>
              <a:t>әркімнің</a:t>
            </a:r>
            <a:r>
              <a:rPr lang="ru-RU" sz="1200" dirty="0" smtClean="0"/>
              <a:t> </a:t>
            </a:r>
            <a:r>
              <a:rPr lang="ru-RU" sz="1200" dirty="0" err="1" smtClean="0"/>
              <a:t>шыр</a:t>
            </a:r>
            <a:r>
              <a:rPr lang="ru-RU" sz="1200" dirty="0" smtClean="0"/>
              <a:t> </a:t>
            </a:r>
            <a:r>
              <a:rPr lang="ru-RU" sz="1200" dirty="0" err="1" smtClean="0"/>
              <a:t>етіп</a:t>
            </a:r>
            <a:r>
              <a:rPr lang="ru-RU" sz="1200" dirty="0" smtClean="0"/>
              <a:t> </a:t>
            </a:r>
            <a:r>
              <a:rPr lang="ru-RU" sz="1200" dirty="0" err="1" smtClean="0"/>
              <a:t>жерге</a:t>
            </a:r>
            <a:r>
              <a:rPr lang="ru-RU" sz="1200" dirty="0" smtClean="0"/>
              <a:t> </a:t>
            </a:r>
            <a:r>
              <a:rPr lang="ru-RU" sz="1200" dirty="0" err="1" smtClean="0"/>
              <a:t>түскен</a:t>
            </a:r>
            <a:r>
              <a:rPr lang="ru-RU" sz="1200" dirty="0" smtClean="0"/>
              <a:t>, </a:t>
            </a:r>
            <a:r>
              <a:rPr lang="ru-RU" sz="1200" dirty="0" err="1" smtClean="0"/>
              <a:t>бауырында</a:t>
            </a:r>
            <a:r>
              <a:rPr lang="ru-RU" sz="1200" dirty="0" smtClean="0"/>
              <a:t> </a:t>
            </a:r>
            <a:r>
              <a:rPr lang="ru-RU" sz="1200" dirty="0" err="1" smtClean="0"/>
              <a:t>еңбектеп</a:t>
            </a:r>
            <a:r>
              <a:rPr lang="ru-RU" sz="1200" dirty="0" smtClean="0"/>
              <a:t>, </a:t>
            </a:r>
            <a:r>
              <a:rPr lang="ru-RU" sz="1200" dirty="0" err="1" smtClean="0"/>
              <a:t>қаз</a:t>
            </a:r>
            <a:r>
              <a:rPr lang="ru-RU" sz="1200" dirty="0" smtClean="0"/>
              <a:t> </a:t>
            </a:r>
            <a:r>
              <a:rPr lang="ru-RU" sz="1200" dirty="0" err="1" smtClean="0"/>
              <a:t>басқан</a:t>
            </a:r>
            <a:r>
              <a:rPr lang="ru-RU" sz="1200" dirty="0" smtClean="0"/>
              <a:t> </a:t>
            </a:r>
            <a:r>
              <a:rPr lang="ru-RU" sz="1200" dirty="0" err="1" smtClean="0"/>
              <a:t>қасиетті</a:t>
            </a:r>
            <a:r>
              <a:rPr lang="ru-RU" sz="1200" dirty="0" smtClean="0"/>
              <a:t> </a:t>
            </a:r>
            <a:r>
              <a:rPr lang="ru-RU" sz="1200" dirty="0" err="1" smtClean="0"/>
              <a:t>мекені</a:t>
            </a:r>
            <a:r>
              <a:rPr lang="ru-RU" sz="1200" dirty="0" smtClean="0"/>
              <a:t>, </a:t>
            </a:r>
            <a:r>
              <a:rPr lang="ru-RU" sz="1200" dirty="0" err="1" smtClean="0"/>
              <a:t>талай</a:t>
            </a:r>
            <a:r>
              <a:rPr lang="ru-RU" sz="1200" dirty="0" smtClean="0"/>
              <a:t> </a:t>
            </a:r>
            <a:r>
              <a:rPr lang="ru-RU" sz="1200" dirty="0" err="1" smtClean="0"/>
              <a:t>жанның</a:t>
            </a:r>
            <a:r>
              <a:rPr lang="ru-RU" sz="1200" dirty="0" smtClean="0"/>
              <a:t> </a:t>
            </a:r>
            <a:r>
              <a:rPr lang="ru-RU" sz="1200" dirty="0" err="1" smtClean="0"/>
              <a:t>өмір-бақи</a:t>
            </a:r>
            <a:r>
              <a:rPr lang="ru-RU" sz="1200" dirty="0" smtClean="0"/>
              <a:t> </a:t>
            </a:r>
            <a:r>
              <a:rPr lang="ru-RU" sz="1200" dirty="0" err="1" smtClean="0"/>
              <a:t>тұратын</a:t>
            </a:r>
            <a:r>
              <a:rPr lang="ru-RU" sz="1200" dirty="0" smtClean="0"/>
              <a:t> </a:t>
            </a:r>
            <a:r>
              <a:rPr lang="ru-RU" sz="1200" dirty="0" err="1" smtClean="0"/>
              <a:t>өлкесі</a:t>
            </a:r>
            <a:r>
              <a:rPr lang="ru-RU" sz="1200" dirty="0" smtClean="0"/>
              <a:t>. Оны </a:t>
            </a:r>
            <a:r>
              <a:rPr lang="ru-RU" sz="1200" dirty="0" err="1" smtClean="0"/>
              <a:t>қайда</a:t>
            </a:r>
            <a:r>
              <a:rPr lang="ru-RU" sz="1200" dirty="0" smtClean="0"/>
              <a:t> </a:t>
            </a:r>
            <a:r>
              <a:rPr lang="ru-RU" sz="1200" dirty="0" err="1" smtClean="0"/>
              <a:t>жүрсе</a:t>
            </a:r>
            <a:r>
              <a:rPr lang="ru-RU" sz="1200" dirty="0" smtClean="0"/>
              <a:t> де </a:t>
            </a:r>
            <a:r>
              <a:rPr lang="ru-RU" sz="1200" dirty="0" err="1" smtClean="0"/>
              <a:t>жүрегінің</a:t>
            </a:r>
            <a:r>
              <a:rPr lang="ru-RU" sz="1200" dirty="0" smtClean="0"/>
              <a:t> </a:t>
            </a:r>
            <a:r>
              <a:rPr lang="ru-RU" sz="1200" dirty="0" err="1" smtClean="0"/>
              <a:t>түбінде</a:t>
            </a:r>
            <a:r>
              <a:rPr lang="ru-RU" sz="1200" dirty="0" smtClean="0"/>
              <a:t> </a:t>
            </a:r>
            <a:r>
              <a:rPr lang="ru-RU" sz="1200" dirty="0" err="1" smtClean="0"/>
              <a:t>әлдилеп</a:t>
            </a:r>
            <a:r>
              <a:rPr lang="ru-RU" sz="1200" dirty="0" smtClean="0"/>
              <a:t> </a:t>
            </a:r>
            <a:r>
              <a:rPr lang="ru-RU" sz="1200" dirty="0" err="1" smtClean="0"/>
              <a:t>өтпейтін</a:t>
            </a:r>
            <a:r>
              <a:rPr lang="ru-RU" sz="1200" dirty="0" smtClean="0"/>
              <a:t> </a:t>
            </a:r>
            <a:r>
              <a:rPr lang="ru-RU" sz="1200" dirty="0" err="1" smtClean="0"/>
              <a:t>жан</a:t>
            </a:r>
            <a:r>
              <a:rPr lang="ru-RU" sz="1200" dirty="0" smtClean="0"/>
              <a:t> </a:t>
            </a:r>
            <a:r>
              <a:rPr lang="ru-RU" sz="1200" dirty="0" err="1" smtClean="0"/>
              <a:t>баласы</a:t>
            </a:r>
            <a:r>
              <a:rPr lang="ru-RU" sz="1200" dirty="0" smtClean="0"/>
              <a:t> </a:t>
            </a:r>
            <a:r>
              <a:rPr lang="ru-RU" sz="1200" dirty="0" err="1" smtClean="0"/>
              <a:t>болмайды</a:t>
            </a:r>
            <a:r>
              <a:rPr lang="ru-RU" sz="1200" dirty="0" smtClean="0"/>
              <a:t>.</a:t>
            </a:r>
          </a:p>
          <a:p>
            <a:pPr algn="just"/>
            <a:r>
              <a:rPr lang="ru-RU" sz="1200" dirty="0" err="1" smtClean="0"/>
              <a:t>Туған</a:t>
            </a:r>
            <a:r>
              <a:rPr lang="ru-RU" sz="1200" dirty="0" smtClean="0"/>
              <a:t> </a:t>
            </a:r>
            <a:r>
              <a:rPr lang="ru-RU" sz="1200" dirty="0" err="1"/>
              <a:t>жерге</a:t>
            </a:r>
            <a:r>
              <a:rPr lang="ru-RU" sz="1200" dirty="0"/>
              <a:t>, </a:t>
            </a:r>
            <a:r>
              <a:rPr lang="ru-RU" sz="1200" dirty="0" err="1"/>
              <a:t>оның</a:t>
            </a:r>
            <a:r>
              <a:rPr lang="ru-RU" sz="1200" dirty="0"/>
              <a:t> </a:t>
            </a:r>
            <a:r>
              <a:rPr lang="ru-RU" sz="1200" dirty="0" err="1"/>
              <a:t>мәдениеті</a:t>
            </a:r>
            <a:r>
              <a:rPr lang="ru-RU" sz="1200" dirty="0"/>
              <a:t> мен  </a:t>
            </a:r>
            <a:r>
              <a:rPr lang="ru-RU" sz="1200" dirty="0" err="1"/>
              <a:t>салт-дәс­түрлеріне</a:t>
            </a:r>
            <a:r>
              <a:rPr lang="ru-RU" sz="1200" dirty="0"/>
              <a:t> </a:t>
            </a:r>
            <a:r>
              <a:rPr lang="ru-RU" sz="1200" dirty="0" err="1"/>
              <a:t>айрықша</a:t>
            </a:r>
            <a:r>
              <a:rPr lang="ru-RU" sz="1200" dirty="0"/>
              <a:t> </a:t>
            </a:r>
            <a:r>
              <a:rPr lang="ru-RU" sz="1200" dirty="0" err="1"/>
              <a:t>іңкәрлікпен</a:t>
            </a:r>
            <a:r>
              <a:rPr lang="ru-RU" sz="1200" dirty="0"/>
              <a:t> </a:t>
            </a:r>
            <a:r>
              <a:rPr lang="ru-RU" sz="1200" dirty="0" err="1"/>
              <a:t>атсалысу</a:t>
            </a:r>
            <a:r>
              <a:rPr lang="ru-RU" sz="1200" dirty="0"/>
              <a:t> – </a:t>
            </a:r>
            <a:r>
              <a:rPr lang="ru-RU" sz="1200" dirty="0" err="1"/>
              <a:t>шынайы</a:t>
            </a:r>
            <a:r>
              <a:rPr lang="ru-RU" sz="1200" dirty="0"/>
              <a:t> </a:t>
            </a:r>
            <a:r>
              <a:rPr lang="ru-RU" sz="1200" dirty="0" err="1"/>
              <a:t>патриотизмнің</a:t>
            </a:r>
            <a:r>
              <a:rPr lang="ru-RU" sz="1200" dirty="0"/>
              <a:t> </a:t>
            </a:r>
            <a:r>
              <a:rPr lang="ru-RU" sz="1200" dirty="0" err="1"/>
              <a:t>маңызды</a:t>
            </a:r>
            <a:r>
              <a:rPr lang="ru-RU" sz="1200" dirty="0"/>
              <a:t> </a:t>
            </a:r>
            <a:r>
              <a:rPr lang="ru-RU" sz="1200" dirty="0" err="1"/>
              <a:t>көріністерінің</a:t>
            </a:r>
            <a:r>
              <a:rPr lang="ru-RU" sz="1200" dirty="0"/>
              <a:t> </a:t>
            </a:r>
            <a:r>
              <a:rPr lang="ru-RU" sz="1200" dirty="0" err="1"/>
              <a:t>бірі</a:t>
            </a:r>
            <a:r>
              <a:rPr lang="ru-RU" sz="1200" dirty="0"/>
              <a:t>.</a:t>
            </a:r>
          </a:p>
          <a:p>
            <a:pPr algn="just"/>
            <a:r>
              <a:rPr lang="ru-RU" sz="1200" dirty="0" err="1"/>
              <a:t>Бұл</a:t>
            </a:r>
            <a:r>
              <a:rPr lang="ru-RU" sz="1200" dirty="0"/>
              <a:t> </a:t>
            </a:r>
            <a:r>
              <a:rPr lang="ru-RU" sz="1200" dirty="0" err="1"/>
              <a:t>кез</a:t>
            </a:r>
            <a:r>
              <a:rPr lang="ru-RU" sz="1200" dirty="0"/>
              <a:t> </a:t>
            </a:r>
            <a:r>
              <a:rPr lang="ru-RU" sz="1200" dirty="0" err="1"/>
              <a:t>келген</a:t>
            </a:r>
            <a:r>
              <a:rPr lang="ru-RU" sz="1200" dirty="0"/>
              <a:t> </a:t>
            </a:r>
            <a:r>
              <a:rPr lang="ru-RU" sz="1200" dirty="0" err="1"/>
              <a:t>халықты</a:t>
            </a:r>
            <a:r>
              <a:rPr lang="ru-RU" sz="1200" dirty="0"/>
              <a:t> </a:t>
            </a:r>
            <a:r>
              <a:rPr lang="ru-RU" sz="1200" dirty="0" err="1"/>
              <a:t>әншейін</a:t>
            </a:r>
            <a:r>
              <a:rPr lang="ru-RU" sz="1200" dirty="0"/>
              <a:t> </a:t>
            </a:r>
            <a:r>
              <a:rPr lang="ru-RU" sz="1200" dirty="0" err="1"/>
              <a:t>біріге</a:t>
            </a:r>
            <a:r>
              <a:rPr lang="ru-RU" sz="1200" dirty="0"/>
              <a:t> </a:t>
            </a:r>
            <a:r>
              <a:rPr lang="ru-RU" sz="1200" dirty="0" err="1"/>
              <a:t>салған</a:t>
            </a:r>
            <a:r>
              <a:rPr lang="ru-RU" sz="1200" dirty="0"/>
              <a:t> </a:t>
            </a:r>
            <a:r>
              <a:rPr lang="ru-RU" sz="1200" dirty="0" err="1"/>
              <a:t>қауым</a:t>
            </a:r>
            <a:r>
              <a:rPr lang="ru-RU" sz="1200" dirty="0"/>
              <a:t> </a:t>
            </a:r>
            <a:r>
              <a:rPr lang="ru-RU" sz="1200" dirty="0" err="1"/>
              <a:t>емес</a:t>
            </a:r>
            <a:r>
              <a:rPr lang="ru-RU" sz="1200" dirty="0"/>
              <a:t>, </a:t>
            </a:r>
            <a:r>
              <a:rPr lang="ru-RU" sz="1200" dirty="0" err="1"/>
              <a:t>шын</a:t>
            </a:r>
            <a:r>
              <a:rPr lang="ru-RU" sz="1200" dirty="0"/>
              <a:t> </a:t>
            </a:r>
            <a:r>
              <a:rPr lang="ru-RU" sz="1200" dirty="0" err="1"/>
              <a:t>мәніндегі</a:t>
            </a:r>
            <a:r>
              <a:rPr lang="ru-RU" sz="1200" dirty="0"/>
              <a:t> </a:t>
            </a:r>
            <a:r>
              <a:rPr lang="ru-RU" sz="1200" dirty="0" err="1"/>
              <a:t>ұлт</a:t>
            </a:r>
            <a:r>
              <a:rPr lang="ru-RU" sz="1200" dirty="0"/>
              <a:t> </a:t>
            </a:r>
            <a:r>
              <a:rPr lang="ru-RU" sz="1200" dirty="0" err="1"/>
              <a:t>ететін</a:t>
            </a:r>
            <a:r>
              <a:rPr lang="ru-RU" sz="1200" dirty="0"/>
              <a:t> </a:t>
            </a:r>
            <a:r>
              <a:rPr lang="ru-RU" sz="1200" dirty="0" err="1"/>
              <a:t>мәдени</a:t>
            </a:r>
            <a:r>
              <a:rPr lang="ru-RU" sz="1200" dirty="0"/>
              <a:t>- </a:t>
            </a:r>
            <a:r>
              <a:rPr lang="ru-RU" sz="1200" dirty="0" err="1"/>
              <a:t>генетикалық</a:t>
            </a:r>
            <a:r>
              <a:rPr lang="ru-RU" sz="1200" dirty="0"/>
              <a:t> </a:t>
            </a:r>
            <a:r>
              <a:rPr lang="ru-RU" sz="1200" dirty="0" err="1"/>
              <a:t>кодының</a:t>
            </a:r>
            <a:r>
              <a:rPr lang="ru-RU" sz="1200" dirty="0"/>
              <a:t> </a:t>
            </a:r>
            <a:r>
              <a:rPr lang="ru-RU" sz="1200" dirty="0" err="1"/>
              <a:t>негізі</a:t>
            </a:r>
            <a:r>
              <a:rPr lang="ru-RU" sz="1200" dirty="0"/>
              <a:t>.</a:t>
            </a:r>
          </a:p>
          <a:p>
            <a:pPr algn="just"/>
            <a:r>
              <a:rPr lang="ru-RU" sz="1200" dirty="0" err="1"/>
              <a:t>Біздің</a:t>
            </a:r>
            <a:r>
              <a:rPr lang="ru-RU" sz="1200" dirty="0"/>
              <a:t> </a:t>
            </a:r>
            <a:r>
              <a:rPr lang="ru-RU" sz="1200" dirty="0" err="1"/>
              <a:t>бабаларымыз</a:t>
            </a:r>
            <a:r>
              <a:rPr lang="ru-RU" sz="1200" dirty="0"/>
              <a:t> </a:t>
            </a:r>
            <a:r>
              <a:rPr lang="ru-RU" sz="1200" dirty="0" err="1"/>
              <a:t>ғасырлар</a:t>
            </a:r>
            <a:r>
              <a:rPr lang="ru-RU" sz="1200" dirty="0"/>
              <a:t> </a:t>
            </a:r>
            <a:r>
              <a:rPr lang="ru-RU" sz="1200" dirty="0" err="1"/>
              <a:t>бойы</a:t>
            </a:r>
            <a:r>
              <a:rPr lang="ru-RU" sz="1200" dirty="0"/>
              <a:t> </a:t>
            </a:r>
            <a:r>
              <a:rPr lang="ru-RU" sz="1200" dirty="0" err="1"/>
              <a:t>ұшқан</a:t>
            </a:r>
            <a:r>
              <a:rPr lang="ru-RU" sz="1200" dirty="0"/>
              <a:t> </a:t>
            </a:r>
            <a:r>
              <a:rPr lang="ru-RU" sz="1200" dirty="0" err="1"/>
              <a:t>құстың</a:t>
            </a:r>
            <a:r>
              <a:rPr lang="ru-RU" sz="1200" dirty="0"/>
              <a:t> </a:t>
            </a:r>
            <a:r>
              <a:rPr lang="ru-RU" sz="1200" dirty="0" err="1"/>
              <a:t>қанаты</a:t>
            </a:r>
            <a:r>
              <a:rPr lang="ru-RU" sz="1200" dirty="0"/>
              <a:t> </a:t>
            </a:r>
            <a:r>
              <a:rPr lang="ru-RU" sz="1200" dirty="0" err="1"/>
              <a:t>талып</a:t>
            </a:r>
            <a:r>
              <a:rPr lang="ru-RU" sz="1200" dirty="0"/>
              <a:t>, </a:t>
            </a:r>
            <a:r>
              <a:rPr lang="ru-RU" sz="1200" dirty="0" err="1"/>
              <a:t>жүгірген</a:t>
            </a:r>
            <a:r>
              <a:rPr lang="ru-RU" sz="1200" dirty="0"/>
              <a:t> </a:t>
            </a:r>
            <a:r>
              <a:rPr lang="ru-RU" sz="1200" dirty="0" err="1"/>
              <a:t>аңның</a:t>
            </a:r>
            <a:r>
              <a:rPr lang="ru-RU" sz="1200" dirty="0"/>
              <a:t> </a:t>
            </a:r>
            <a:r>
              <a:rPr lang="ru-RU" sz="1200" dirty="0" err="1"/>
              <a:t>тұяғы</a:t>
            </a:r>
            <a:r>
              <a:rPr lang="ru-RU" sz="1200" dirty="0"/>
              <a:t> </a:t>
            </a:r>
            <a:r>
              <a:rPr lang="ru-RU" sz="1200" dirty="0" err="1"/>
              <a:t>тозатын</a:t>
            </a:r>
            <a:r>
              <a:rPr lang="ru-RU" sz="1200" dirty="0"/>
              <a:t> </a:t>
            </a:r>
            <a:r>
              <a:rPr lang="ru-RU" sz="1200" dirty="0" err="1"/>
              <a:t>ұлан-ғайыр</a:t>
            </a:r>
            <a:r>
              <a:rPr lang="ru-RU" sz="1200" dirty="0"/>
              <a:t> </a:t>
            </a:r>
            <a:r>
              <a:rPr lang="ru-RU" sz="1200" dirty="0" err="1"/>
              <a:t>аумақты</a:t>
            </a:r>
            <a:r>
              <a:rPr lang="ru-RU" sz="1200" dirty="0"/>
              <a:t> </a:t>
            </a:r>
            <a:r>
              <a:rPr lang="ru-RU" sz="1200" dirty="0" err="1"/>
              <a:t>ғана</a:t>
            </a:r>
            <a:r>
              <a:rPr lang="ru-RU" sz="1200" dirty="0"/>
              <a:t> </a:t>
            </a:r>
            <a:r>
              <a:rPr lang="ru-RU" sz="1200" dirty="0" err="1"/>
              <a:t>қорғаған</a:t>
            </a:r>
            <a:r>
              <a:rPr lang="ru-RU" sz="1200" dirty="0"/>
              <a:t> </a:t>
            </a:r>
            <a:r>
              <a:rPr lang="ru-RU" sz="1200" dirty="0" err="1"/>
              <a:t>жоқ</a:t>
            </a:r>
            <a:r>
              <a:rPr lang="ru-RU" sz="1200" dirty="0"/>
              <a:t>.</a:t>
            </a:r>
          </a:p>
          <a:p>
            <a:pPr algn="just"/>
            <a:r>
              <a:rPr lang="ru-RU" sz="1200" dirty="0" err="1"/>
              <a:t>Олар</a:t>
            </a:r>
            <a:r>
              <a:rPr lang="ru-RU" sz="1200" dirty="0"/>
              <a:t> </a:t>
            </a:r>
            <a:r>
              <a:rPr lang="ru-RU" sz="1200" dirty="0" err="1"/>
              <a:t>ұлттың</a:t>
            </a:r>
            <a:r>
              <a:rPr lang="ru-RU" sz="1200" dirty="0"/>
              <a:t> </a:t>
            </a:r>
            <a:r>
              <a:rPr lang="ru-RU" sz="1200" dirty="0" err="1"/>
              <a:t>болашағын</a:t>
            </a:r>
            <a:r>
              <a:rPr lang="ru-RU" sz="1200" dirty="0"/>
              <a:t>, </a:t>
            </a:r>
            <a:r>
              <a:rPr lang="ru-RU" sz="1200" dirty="0" err="1"/>
              <a:t>келер</a:t>
            </a:r>
            <a:r>
              <a:rPr lang="ru-RU" sz="1200" dirty="0"/>
              <a:t> </a:t>
            </a:r>
            <a:r>
              <a:rPr lang="ru-RU" sz="1200" dirty="0" err="1"/>
              <a:t>ұрпағын</a:t>
            </a:r>
            <a:r>
              <a:rPr lang="ru-RU" sz="1200" dirty="0"/>
              <a:t>, </a:t>
            </a:r>
            <a:r>
              <a:rPr lang="ru-RU" sz="1200" dirty="0" err="1"/>
              <a:t>бізді</a:t>
            </a:r>
            <a:r>
              <a:rPr lang="ru-RU" sz="1200" dirty="0"/>
              <a:t> </a:t>
            </a:r>
            <a:r>
              <a:rPr lang="ru-RU" sz="1200" dirty="0" err="1"/>
              <a:t>қорғады</a:t>
            </a:r>
            <a:r>
              <a:rPr lang="ru-RU" sz="1200" dirty="0"/>
              <a:t>. Сан </a:t>
            </a:r>
            <a:r>
              <a:rPr lang="ru-RU" sz="1200" dirty="0" err="1"/>
              <a:t>тараптан</a:t>
            </a:r>
            <a:r>
              <a:rPr lang="ru-RU" sz="1200" dirty="0"/>
              <a:t> </a:t>
            </a:r>
            <a:r>
              <a:rPr lang="ru-RU" sz="1200" dirty="0" err="1"/>
              <a:t>сұқтанған</a:t>
            </a:r>
            <a:r>
              <a:rPr lang="ru-RU" sz="1200" dirty="0"/>
              <a:t> жат </a:t>
            </a:r>
            <a:r>
              <a:rPr lang="ru-RU" sz="1200" dirty="0" err="1"/>
              <a:t>жұртқа</a:t>
            </a:r>
            <a:r>
              <a:rPr lang="ru-RU" sz="1200" dirty="0"/>
              <a:t> </a:t>
            </a:r>
            <a:r>
              <a:rPr lang="ru-RU" sz="1200" dirty="0" err="1"/>
              <a:t>Атамекеннің</a:t>
            </a:r>
            <a:r>
              <a:rPr lang="ru-RU" sz="1200" dirty="0"/>
              <a:t> </a:t>
            </a:r>
            <a:r>
              <a:rPr lang="ru-RU" sz="1200" dirty="0" err="1"/>
              <a:t>қарыс</a:t>
            </a:r>
            <a:r>
              <a:rPr lang="ru-RU" sz="1200" dirty="0"/>
              <a:t> </a:t>
            </a:r>
            <a:r>
              <a:rPr lang="ru-RU" sz="1200" dirty="0" err="1"/>
              <a:t>қадамын</a:t>
            </a:r>
            <a:r>
              <a:rPr lang="ru-RU" sz="1200" dirty="0"/>
              <a:t> да </a:t>
            </a:r>
            <a:r>
              <a:rPr lang="ru-RU" sz="1200" dirty="0" err="1"/>
              <a:t>бермей</a:t>
            </a:r>
            <a:r>
              <a:rPr lang="ru-RU" sz="1200" dirty="0"/>
              <a:t>, </a:t>
            </a:r>
            <a:r>
              <a:rPr lang="ru-RU" sz="1200" dirty="0" err="1"/>
              <a:t>ұрпағына</a:t>
            </a:r>
            <a:r>
              <a:rPr lang="ru-RU" sz="1200" dirty="0"/>
              <a:t> </a:t>
            </a:r>
            <a:r>
              <a:rPr lang="ru-RU" sz="1200" dirty="0" err="1"/>
              <a:t>мирас</a:t>
            </a:r>
            <a:r>
              <a:rPr lang="ru-RU" sz="1200" dirty="0"/>
              <a:t> </a:t>
            </a:r>
            <a:r>
              <a:rPr lang="ru-RU" sz="1200" dirty="0" err="1"/>
              <a:t>етті</a:t>
            </a:r>
            <a:r>
              <a:rPr lang="ru-RU" sz="1200" dirty="0" smtClean="0"/>
              <a:t>.</a:t>
            </a:r>
          </a:p>
          <a:p>
            <a:pPr algn="just"/>
            <a:r>
              <a:rPr lang="ru-RU" sz="1200" dirty="0" err="1"/>
              <a:t>Үшінші</a:t>
            </a:r>
            <a:r>
              <a:rPr lang="ru-RU" sz="1200" dirty="0"/>
              <a:t>, </a:t>
            </a:r>
            <a:r>
              <a:rPr lang="ru-RU" sz="1200" dirty="0" err="1"/>
              <a:t>жергілікті</a:t>
            </a:r>
            <a:r>
              <a:rPr lang="ru-RU" sz="1200" dirty="0"/>
              <a:t> </a:t>
            </a:r>
            <a:r>
              <a:rPr lang="ru-RU" sz="1200" dirty="0" err="1"/>
              <a:t>билік</a:t>
            </a:r>
            <a:r>
              <a:rPr lang="ru-RU" sz="1200" dirty="0"/>
              <a:t> «</a:t>
            </a:r>
            <a:r>
              <a:rPr lang="ru-RU" sz="1200" dirty="0" err="1"/>
              <a:t>Туған</a:t>
            </a:r>
            <a:r>
              <a:rPr lang="ru-RU" sz="1200" dirty="0"/>
              <a:t> </a:t>
            </a:r>
            <a:r>
              <a:rPr lang="ru-RU" sz="1200" dirty="0" err="1"/>
              <a:t>жер</a:t>
            </a:r>
            <a:r>
              <a:rPr lang="ru-RU" sz="1200" dirty="0"/>
              <a:t>» </a:t>
            </a:r>
            <a:r>
              <a:rPr lang="ru-RU" sz="1200" dirty="0" err="1"/>
              <a:t>бағ­дар­ла­масын</a:t>
            </a:r>
            <a:r>
              <a:rPr lang="ru-RU" sz="1200" dirty="0"/>
              <a:t> </a:t>
            </a:r>
            <a:r>
              <a:rPr lang="ru-RU" sz="1200" dirty="0" err="1"/>
              <a:t>жинақылықпен</a:t>
            </a:r>
            <a:r>
              <a:rPr lang="ru-RU" sz="1200" dirty="0"/>
              <a:t> </a:t>
            </a:r>
            <a:r>
              <a:rPr lang="ru-RU" sz="1200" dirty="0" err="1"/>
              <a:t>және</a:t>
            </a:r>
            <a:r>
              <a:rPr lang="ru-RU" sz="1200" dirty="0"/>
              <a:t> </a:t>
            </a:r>
            <a:r>
              <a:rPr lang="ru-RU" sz="1200" dirty="0" err="1"/>
              <a:t>жүйелі­лікпен</a:t>
            </a:r>
            <a:r>
              <a:rPr lang="ru-RU" sz="1200" dirty="0"/>
              <a:t> </a:t>
            </a:r>
            <a:r>
              <a:rPr lang="ru-RU" sz="1200" dirty="0" err="1"/>
              <a:t>қолға</a:t>
            </a:r>
            <a:r>
              <a:rPr lang="ru-RU" sz="1200" dirty="0"/>
              <a:t> </a:t>
            </a:r>
            <a:r>
              <a:rPr lang="ru-RU" sz="1200" dirty="0" err="1"/>
              <a:t>алуға</a:t>
            </a:r>
            <a:r>
              <a:rPr lang="ru-RU" sz="1200" dirty="0"/>
              <a:t> </a:t>
            </a:r>
            <a:r>
              <a:rPr lang="ru-RU" sz="1200" dirty="0" err="1"/>
              <a:t>тиіс</a:t>
            </a:r>
            <a:r>
              <a:rPr lang="ru-RU" sz="1200" dirty="0"/>
              <a:t>.</a:t>
            </a:r>
          </a:p>
          <a:p>
            <a:pPr algn="just"/>
            <a:r>
              <a:rPr lang="ru-RU" sz="1200" dirty="0" err="1"/>
              <a:t>Бұл</a:t>
            </a:r>
            <a:r>
              <a:rPr lang="ru-RU" sz="1200" dirty="0"/>
              <a:t> </a:t>
            </a:r>
            <a:r>
              <a:rPr lang="ru-RU" sz="1200" dirty="0" err="1"/>
              <a:t>жұмысты</a:t>
            </a:r>
            <a:r>
              <a:rPr lang="ru-RU" sz="1200" dirty="0"/>
              <a:t> </a:t>
            </a:r>
            <a:r>
              <a:rPr lang="ru-RU" sz="1200" dirty="0" err="1"/>
              <a:t>өз</a:t>
            </a:r>
            <a:r>
              <a:rPr lang="ru-RU" sz="1200" dirty="0"/>
              <a:t> </a:t>
            </a:r>
            <a:r>
              <a:rPr lang="ru-RU" sz="1200" dirty="0" err="1"/>
              <a:t>бетімен</a:t>
            </a:r>
            <a:r>
              <a:rPr lang="ru-RU" sz="1200" dirty="0"/>
              <a:t> </a:t>
            </a:r>
            <a:r>
              <a:rPr lang="ru-RU" sz="1200" dirty="0" err="1"/>
              <a:t>жіберуге</a:t>
            </a:r>
            <a:r>
              <a:rPr lang="ru-RU" sz="1200" dirty="0"/>
              <a:t> </a:t>
            </a:r>
            <a:r>
              <a:rPr lang="ru-RU" sz="1200" dirty="0" err="1"/>
              <a:t>болмайды</a:t>
            </a:r>
            <a:r>
              <a:rPr lang="ru-RU" sz="1200" dirty="0"/>
              <a:t>, </a:t>
            </a:r>
            <a:r>
              <a:rPr lang="ru-RU" sz="1200" dirty="0" err="1"/>
              <a:t>мұқият</a:t>
            </a:r>
            <a:r>
              <a:rPr lang="ru-RU" sz="1200" dirty="0"/>
              <a:t> </a:t>
            </a:r>
            <a:r>
              <a:rPr lang="ru-RU" sz="1200" dirty="0" err="1"/>
              <a:t>ойластырып</a:t>
            </a:r>
            <a:r>
              <a:rPr lang="ru-RU" sz="1200" dirty="0"/>
              <a:t>, </a:t>
            </a:r>
            <a:r>
              <a:rPr lang="ru-RU" sz="1200" dirty="0" err="1"/>
              <a:t>халыққа</a:t>
            </a:r>
            <a:r>
              <a:rPr lang="ru-RU" sz="1200" dirty="0"/>
              <a:t> </a:t>
            </a:r>
            <a:r>
              <a:rPr lang="ru-RU" sz="1200" dirty="0" err="1"/>
              <a:t>дұрыс</a:t>
            </a:r>
            <a:r>
              <a:rPr lang="ru-RU" sz="1200" dirty="0"/>
              <a:t> </a:t>
            </a:r>
            <a:r>
              <a:rPr lang="ru-RU" sz="1200" dirty="0" err="1"/>
              <a:t>түсіндіру</a:t>
            </a:r>
            <a:r>
              <a:rPr lang="ru-RU" sz="1200" dirty="0"/>
              <a:t> </a:t>
            </a:r>
            <a:r>
              <a:rPr lang="ru-RU" sz="1200" dirty="0" err="1"/>
              <a:t>қажет</a:t>
            </a:r>
            <a:r>
              <a:rPr lang="ru-RU" sz="1200" dirty="0"/>
              <a:t>.</a:t>
            </a:r>
          </a:p>
          <a:p>
            <a:pPr algn="just"/>
            <a:r>
              <a:rPr lang="ru-RU" sz="1200" dirty="0" err="1"/>
              <a:t>Туған</a:t>
            </a:r>
            <a:r>
              <a:rPr lang="ru-RU" sz="1200" dirty="0"/>
              <a:t> </a:t>
            </a:r>
            <a:r>
              <a:rPr lang="ru-RU" sz="1200" dirty="0" err="1"/>
              <a:t>жеріне</a:t>
            </a:r>
            <a:r>
              <a:rPr lang="ru-RU" sz="1200" dirty="0"/>
              <a:t> </a:t>
            </a:r>
            <a:r>
              <a:rPr lang="ru-RU" sz="1200" dirty="0" err="1"/>
              <a:t>көмек</a:t>
            </a:r>
            <a:r>
              <a:rPr lang="ru-RU" sz="1200" dirty="0"/>
              <a:t> </a:t>
            </a:r>
            <a:r>
              <a:rPr lang="ru-RU" sz="1200" dirty="0" err="1"/>
              <a:t>жасаған</a:t>
            </a:r>
            <a:r>
              <a:rPr lang="ru-RU" sz="1200" dirty="0"/>
              <a:t> </a:t>
            </a:r>
            <a:r>
              <a:rPr lang="ru-RU" sz="1200" dirty="0" err="1"/>
              <a:t>жандарды</a:t>
            </a:r>
            <a:r>
              <a:rPr lang="ru-RU" sz="1200" dirty="0"/>
              <a:t> </a:t>
            </a:r>
            <a:r>
              <a:rPr lang="ru-RU" sz="1200" dirty="0" err="1"/>
              <a:t>қолдап-құрметтеудің</a:t>
            </a:r>
            <a:r>
              <a:rPr lang="ru-RU" sz="1200" dirty="0"/>
              <a:t> </a:t>
            </a:r>
            <a:r>
              <a:rPr lang="ru-RU" sz="1200" dirty="0" err="1"/>
              <a:t>түрлі</a:t>
            </a:r>
            <a:r>
              <a:rPr lang="ru-RU" sz="1200" dirty="0"/>
              <a:t> </a:t>
            </a:r>
            <a:r>
              <a:rPr lang="ru-RU" sz="1200" dirty="0" err="1"/>
              <a:t>жолдарын</a:t>
            </a:r>
            <a:r>
              <a:rPr lang="ru-RU" sz="1200" dirty="0"/>
              <a:t> табу </a:t>
            </a:r>
            <a:r>
              <a:rPr lang="ru-RU" sz="1200" dirty="0" err="1"/>
              <a:t>керек</a:t>
            </a:r>
            <a:r>
              <a:rPr lang="ru-RU" sz="1200" dirty="0"/>
              <a:t>.</a:t>
            </a:r>
          </a:p>
          <a:p>
            <a:pPr algn="just"/>
            <a:r>
              <a:rPr lang="ru-RU" sz="1200" dirty="0" err="1"/>
              <a:t>Бұл</a:t>
            </a:r>
            <a:r>
              <a:rPr lang="ru-RU" sz="1200" dirty="0"/>
              <a:t> </a:t>
            </a:r>
            <a:r>
              <a:rPr lang="ru-RU" sz="1200" dirty="0" err="1"/>
              <a:t>жерде</a:t>
            </a:r>
            <a:r>
              <a:rPr lang="ru-RU" sz="1200" dirty="0"/>
              <a:t> де </a:t>
            </a:r>
            <a:r>
              <a:rPr lang="ru-RU" sz="1200" dirty="0" err="1"/>
              <a:t>көп</a:t>
            </a:r>
            <a:r>
              <a:rPr lang="ru-RU" sz="1200" dirty="0"/>
              <a:t> </a:t>
            </a:r>
            <a:r>
              <a:rPr lang="ru-RU" sz="1200" dirty="0" err="1"/>
              <a:t>жұмыс</a:t>
            </a:r>
            <a:r>
              <a:rPr lang="ru-RU" sz="1200" dirty="0"/>
              <a:t> бар.</a:t>
            </a:r>
          </a:p>
          <a:p>
            <a:pPr algn="just"/>
            <a:r>
              <a:rPr lang="ru-RU" sz="1200" dirty="0"/>
              <a:t>Осы </a:t>
            </a:r>
            <a:r>
              <a:rPr lang="ru-RU" sz="1200" dirty="0" err="1"/>
              <a:t>арқылы</a:t>
            </a:r>
            <a:r>
              <a:rPr lang="ru-RU" sz="1200" dirty="0"/>
              <a:t> </a:t>
            </a:r>
            <a:r>
              <a:rPr lang="ru-RU" sz="1200" dirty="0" err="1"/>
              <a:t>қалаларды</a:t>
            </a:r>
            <a:r>
              <a:rPr lang="ru-RU" sz="1200" dirty="0"/>
              <a:t> </a:t>
            </a:r>
            <a:r>
              <a:rPr lang="ru-RU" sz="1200" dirty="0" err="1"/>
              <a:t>көгалдандыруға</a:t>
            </a:r>
            <a:r>
              <a:rPr lang="ru-RU" sz="1200" dirty="0"/>
              <a:t>, </a:t>
            </a:r>
            <a:r>
              <a:rPr lang="ru-RU" sz="1200" dirty="0" err="1"/>
              <a:t>мектептерді</a:t>
            </a:r>
            <a:r>
              <a:rPr lang="ru-RU" sz="1200" dirty="0"/>
              <a:t> </a:t>
            </a:r>
            <a:r>
              <a:rPr lang="ru-RU" sz="1200" dirty="0" err="1"/>
              <a:t>компьютерлендіруге</a:t>
            </a:r>
            <a:r>
              <a:rPr lang="ru-RU" sz="1200" dirty="0"/>
              <a:t>, </a:t>
            </a:r>
            <a:r>
              <a:rPr lang="ru-RU" sz="1200" dirty="0" err="1"/>
              <a:t>жергілікті</a:t>
            </a:r>
            <a:r>
              <a:rPr lang="ru-RU" sz="1200" dirty="0"/>
              <a:t> </a:t>
            </a:r>
            <a:r>
              <a:rPr lang="ru-RU" sz="1200" dirty="0" err="1"/>
              <a:t>жо­ғары</a:t>
            </a:r>
            <a:r>
              <a:rPr lang="ru-RU" sz="1200" dirty="0"/>
              <a:t> </a:t>
            </a:r>
            <a:r>
              <a:rPr lang="ru-RU" sz="1200" dirty="0" err="1"/>
              <a:t>оқу</a:t>
            </a:r>
            <a:r>
              <a:rPr lang="ru-RU" sz="1200" dirty="0"/>
              <a:t> </a:t>
            </a:r>
            <a:r>
              <a:rPr lang="ru-RU" sz="1200" dirty="0" err="1"/>
              <a:t>орындарына</a:t>
            </a:r>
            <a:r>
              <a:rPr lang="ru-RU" sz="1200" dirty="0"/>
              <a:t> </a:t>
            </a:r>
            <a:r>
              <a:rPr lang="ru-RU" sz="1200" dirty="0" err="1"/>
              <a:t>демеушілік</a:t>
            </a:r>
            <a:r>
              <a:rPr lang="ru-RU" sz="1200" dirty="0"/>
              <a:t> </a:t>
            </a:r>
            <a:r>
              <a:rPr lang="ru-RU" sz="1200" dirty="0" err="1"/>
              <a:t>жасауға</a:t>
            </a:r>
            <a:r>
              <a:rPr lang="ru-RU" sz="1200" dirty="0"/>
              <a:t>, </a:t>
            </a:r>
            <a:r>
              <a:rPr lang="ru-RU" sz="1200" dirty="0" err="1"/>
              <a:t>музейлер</a:t>
            </a:r>
            <a:r>
              <a:rPr lang="ru-RU" sz="1200" dirty="0"/>
              <a:t> мен </a:t>
            </a:r>
            <a:r>
              <a:rPr lang="ru-RU" sz="1200" dirty="0" err="1"/>
              <a:t>галереялар</a:t>
            </a:r>
            <a:r>
              <a:rPr lang="ru-RU" sz="1200" dirty="0"/>
              <a:t> </a:t>
            </a:r>
            <a:r>
              <a:rPr lang="ru-RU" sz="1200" dirty="0" err="1"/>
              <a:t>қорын</a:t>
            </a:r>
            <a:r>
              <a:rPr lang="ru-RU" sz="1200" dirty="0"/>
              <a:t> </a:t>
            </a:r>
            <a:r>
              <a:rPr lang="ru-RU" sz="1200" dirty="0" err="1"/>
              <a:t>байыта</a:t>
            </a:r>
            <a:r>
              <a:rPr lang="ru-RU" sz="1200" dirty="0"/>
              <a:t> </a:t>
            </a:r>
            <a:r>
              <a:rPr lang="ru-RU" sz="1200" dirty="0" err="1"/>
              <a:t>түсуге</a:t>
            </a:r>
            <a:r>
              <a:rPr lang="ru-RU" sz="1200" dirty="0"/>
              <a:t> </a:t>
            </a:r>
            <a:r>
              <a:rPr lang="ru-RU" sz="1200" dirty="0" err="1"/>
              <a:t>болады</a:t>
            </a:r>
            <a:r>
              <a:rPr lang="ru-RU" sz="1200" dirty="0"/>
              <a:t>.</a:t>
            </a:r>
          </a:p>
          <a:p>
            <a:pPr algn="just"/>
            <a:r>
              <a:rPr lang="ru-RU" sz="1200" dirty="0" err="1"/>
              <a:t>Қысқаша</a:t>
            </a:r>
            <a:r>
              <a:rPr lang="ru-RU" sz="1200" dirty="0"/>
              <a:t> </a:t>
            </a:r>
            <a:r>
              <a:rPr lang="ru-RU" sz="1200" dirty="0" err="1"/>
              <a:t>айтқанда</a:t>
            </a:r>
            <a:r>
              <a:rPr lang="ru-RU" sz="1200" dirty="0"/>
              <a:t>, «</a:t>
            </a:r>
            <a:r>
              <a:rPr lang="ru-RU" sz="1200" dirty="0" err="1"/>
              <a:t>Туған</a:t>
            </a:r>
            <a:r>
              <a:rPr lang="ru-RU" sz="1200" dirty="0"/>
              <a:t> </a:t>
            </a:r>
            <a:r>
              <a:rPr lang="ru-RU" sz="1200" dirty="0" err="1"/>
              <a:t>жер</a:t>
            </a:r>
            <a:r>
              <a:rPr lang="ru-RU" sz="1200" dirty="0"/>
              <a:t>» </a:t>
            </a:r>
            <a:r>
              <a:rPr lang="ru-RU" sz="1200" dirty="0" err="1"/>
              <a:t>бағдарламасы</a:t>
            </a:r>
            <a:r>
              <a:rPr lang="ru-RU" sz="1200" dirty="0"/>
              <a:t> </a:t>
            </a:r>
            <a:r>
              <a:rPr lang="ru-RU" sz="1200" dirty="0" err="1"/>
              <a:t>жалпыұлттық</a:t>
            </a:r>
            <a:r>
              <a:rPr lang="ru-RU" sz="1200" dirty="0"/>
              <a:t> </a:t>
            </a:r>
            <a:r>
              <a:rPr lang="ru-RU" sz="1200" dirty="0" err="1"/>
              <a:t>патриотизмнің</a:t>
            </a:r>
            <a:r>
              <a:rPr lang="ru-RU" sz="1200" dirty="0"/>
              <a:t> </a:t>
            </a:r>
            <a:r>
              <a:rPr lang="ru-RU" sz="1200" dirty="0" err="1"/>
              <a:t>нағыз</a:t>
            </a:r>
            <a:r>
              <a:rPr lang="ru-RU" sz="1200" dirty="0"/>
              <a:t> </a:t>
            </a:r>
            <a:r>
              <a:rPr lang="ru-RU" sz="1200" dirty="0" err="1"/>
              <a:t>өзегіне</a:t>
            </a:r>
            <a:r>
              <a:rPr lang="ru-RU" sz="1200" dirty="0"/>
              <a:t> </a:t>
            </a:r>
            <a:r>
              <a:rPr lang="ru-RU" sz="1200" dirty="0" err="1"/>
              <a:t>айналады</a:t>
            </a:r>
            <a:r>
              <a:rPr lang="ru-RU" sz="1200" dirty="0"/>
              <a:t>.</a:t>
            </a:r>
          </a:p>
        </p:txBody>
      </p:sp>
    </p:spTree>
    <p:extLst>
      <p:ext uri="{BB962C8B-B14F-4D97-AF65-F5344CB8AC3E}">
        <p14:creationId xmlns:p14="http://schemas.microsoft.com/office/powerpoint/2010/main" val="4060449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905542"/>
            <a:ext cx="7488832" cy="4524315"/>
          </a:xfrm>
          <a:prstGeom prst="rect">
            <a:avLst/>
          </a:prstGeom>
          <a:noFill/>
        </p:spPr>
        <p:txBody>
          <a:bodyPr wrap="square" rtlCol="0">
            <a:spAutoFit/>
          </a:bodyPr>
          <a:lstStyle/>
          <a:p>
            <a:pPr algn="just"/>
            <a:r>
              <a:rPr lang="kk-KZ" sz="1200" dirty="0"/>
              <a:t>Төртіншіден, «Қазақстаның қасиетті рухани құндылықтары» немесе «Қазақстанның киелі жерлерінің географиясы» жобасы керек. Әрбір халықтың, әрбір өркениеттің баршаға ортақ қасиетті жерлері болады, оны сол халықтың әрбір азаматы білуі  керек дей келе, үкіметке жұртшылықпен ақылдаса отырып, жаңа жоба әзірлеуді тапсырып отыр. </a:t>
            </a:r>
            <a:endParaRPr lang="ru-RU" sz="1200" dirty="0"/>
          </a:p>
          <a:p>
            <a:pPr lvl="0" algn="just"/>
            <a:r>
              <a:rPr lang="kk-KZ" sz="1200" dirty="0"/>
              <a:t> Аталған «мәдени-географиялық белдеудің» рөлі мен оған енетін орындар туралы әрбір қазақстандық білуі үшін </a:t>
            </a:r>
            <a:r>
              <a:rPr lang="kk-KZ" sz="1200" i="1" dirty="0"/>
              <a:t>оқу-ағарту дайындығын жүргізу қажет.</a:t>
            </a:r>
            <a:endParaRPr lang="ru-RU" sz="1200" dirty="0"/>
          </a:p>
          <a:p>
            <a:pPr lvl="0" algn="just"/>
            <a:r>
              <a:rPr lang="kk-KZ" sz="1200" dirty="0"/>
              <a:t>БАҚ осыдан туындайтын ұлттық ақпараттық жобалармен жүйелі түрде, мықтап айналысуы керек.</a:t>
            </a:r>
            <a:endParaRPr lang="ru-RU" sz="1200" dirty="0"/>
          </a:p>
          <a:p>
            <a:pPr lvl="0" algn="just"/>
            <a:r>
              <a:rPr lang="kk-KZ" sz="1200" dirty="0"/>
              <a:t> Ішкі және сыртқы мәдени туризм халқы­мыздың осы қастерлі мұраларына сүйенуге тиіс.</a:t>
            </a:r>
            <a:endParaRPr lang="ru-RU" sz="1200" dirty="0"/>
          </a:p>
          <a:p>
            <a:pPr algn="just"/>
            <a:r>
              <a:rPr lang="kk-KZ" sz="1200" dirty="0"/>
              <a:t>Бесіншіден, «Жаһандағы заманауи қазақстандық мәдениет» жобасын іске асыруға тиіспіз.</a:t>
            </a:r>
            <a:endParaRPr lang="ru-RU" sz="1200" dirty="0"/>
          </a:p>
          <a:p>
            <a:pPr algn="just"/>
            <a:r>
              <a:rPr lang="kk-KZ" sz="1200" dirty="0"/>
              <a:t>Бұл жоба нені көздейді? </a:t>
            </a:r>
            <a:endParaRPr lang="ru-RU" sz="1200" dirty="0"/>
          </a:p>
          <a:p>
            <a:pPr algn="just"/>
            <a:r>
              <a:rPr lang="kk-KZ" sz="1200" dirty="0"/>
              <a:t>Бірінші, отандық мәдениет БҰҰ-ның алты тілі – ағылшын, орыс, қытай, испан, араб және француз тілдерінде сөйлеуі үшін мақсатты ұстаным болуы шарт.</a:t>
            </a:r>
            <a:endParaRPr lang="ru-RU" sz="1200" dirty="0"/>
          </a:p>
          <a:p>
            <a:pPr algn="just"/>
            <a:r>
              <a:rPr lang="kk-KZ" sz="1200" dirty="0"/>
              <a:t> -Екінші, ол бүгінгі қазақстандықтар жасаған және жасап жатқан заманауи мәдениет болуға тиіс. </a:t>
            </a:r>
            <a:endParaRPr lang="ru-RU" sz="1200" dirty="0"/>
          </a:p>
          <a:p>
            <a:pPr algn="just"/>
            <a:r>
              <a:rPr lang="kk-KZ" sz="1200" dirty="0"/>
              <a:t>-Үшінші, мәдени қазыналарымызды әлем жұртшылығына таныстырудың мүлдем жаңа тәсілдерін ойластыру керек. Мәдени өнімдеріміз тек кітап түрінде емес, әртүрлі мультимедиалық тәсілдермен де шыққаны абзал. </a:t>
            </a:r>
            <a:endParaRPr lang="ru-RU" sz="1200" dirty="0"/>
          </a:p>
          <a:p>
            <a:pPr algn="just"/>
            <a:r>
              <a:rPr lang="kk-KZ" sz="1200" dirty="0"/>
              <a:t>-Төртінші, бұған ауқымды мемлекеттік қол­дау жасалуы қажет. Сыртқы істер, Мәдениет және спорт, Ақпарат және коммуникациялар министр­ліктері жүйелі түрде, қоян-қолтық жұмыс істеуі керек. </a:t>
            </a:r>
            <a:endParaRPr lang="ru-RU" sz="1200" dirty="0"/>
          </a:p>
          <a:p>
            <a:pPr algn="just"/>
            <a:r>
              <a:rPr lang="kk-KZ" sz="1200" dirty="0"/>
              <a:t>-Бесінші, бұл жұмыста шығармашылық зиялы қауым, оның ішінде Жазушылар одағы мен Ғылым академиясы, университеттер мен қоғамдық ұйымдар үлкен рөл атқаруға тиіс. </a:t>
            </a:r>
            <a:endParaRPr lang="ru-RU" sz="1200" dirty="0"/>
          </a:p>
          <a:p>
            <a:pPr algn="just"/>
            <a:r>
              <a:rPr lang="kk-KZ" sz="1200" dirty="0"/>
              <a:t>-Алтыншыдан, ұлт мақтанышы біздің бұрынғы өткен батыр бабаларымыз, данагөй билеріміз бен жырауларымыз ғана болмауға тиіс. Мен бүгінгі замандастарымыздың жетіс­тік­терінің тарихына да назар аударуды ұсынамын. Бұл идеяны «Қазақстандағы 100 жаңа есім» жобасы арқылы іске асырған жөн</a:t>
            </a:r>
            <a:r>
              <a:rPr lang="kk-KZ" sz="1200" dirty="0" smtClean="0"/>
              <a:t>.</a:t>
            </a:r>
            <a:endParaRPr lang="ru-RU" sz="1200" dirty="0"/>
          </a:p>
        </p:txBody>
      </p:sp>
    </p:spTree>
    <p:extLst>
      <p:ext uri="{BB962C8B-B14F-4D97-AF65-F5344CB8AC3E}">
        <p14:creationId xmlns:p14="http://schemas.microsoft.com/office/powerpoint/2010/main" val="4138361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7" y="829817"/>
            <a:ext cx="7848873" cy="3046988"/>
          </a:xfrm>
          <a:prstGeom prst="rect">
            <a:avLst/>
          </a:prstGeom>
          <a:noFill/>
        </p:spPr>
        <p:txBody>
          <a:bodyPr wrap="square" rtlCol="0">
            <a:spAutoFit/>
          </a:bodyPr>
          <a:lstStyle/>
          <a:p>
            <a:pPr algn="just"/>
            <a:r>
              <a:rPr lang="kk-KZ" sz="1200" dirty="0"/>
              <a:t>Бұл жоба үш мәселені шешуге бағытталған</a:t>
            </a:r>
            <a:endParaRPr lang="ru-RU" sz="1200" dirty="0"/>
          </a:p>
          <a:p>
            <a:pPr algn="just"/>
            <a:r>
              <a:rPr lang="kk-KZ" sz="1200" dirty="0"/>
              <a:t>1. Ақылымен, қолымен, дарынымен за­манауи Қазақстанды жасап жатқан нақты адам­дар­ды қоғамға таныту. </a:t>
            </a:r>
            <a:endParaRPr lang="ru-RU" sz="1200" dirty="0"/>
          </a:p>
          <a:p>
            <a:pPr algn="just"/>
            <a:r>
              <a:rPr lang="kk-KZ" sz="1200" dirty="0"/>
              <a:t>2. Оларға ақпараттық қолдау жасап, танымал ету­­дің жаңа мультимедиалық алаңын қалып­тас­тыру. </a:t>
            </a:r>
            <a:endParaRPr lang="ru-RU" sz="1200" dirty="0"/>
          </a:p>
          <a:p>
            <a:pPr algn="just"/>
            <a:r>
              <a:rPr lang="kk-KZ" sz="1200" dirty="0"/>
              <a:t>3. «100 жаңа есім» жобасының өңірлік нұсқасын жасау. </a:t>
            </a:r>
            <a:endParaRPr lang="ru-RU" sz="1200" dirty="0"/>
          </a:p>
          <a:p>
            <a:pPr algn="just"/>
            <a:r>
              <a:rPr lang="kk-KZ" sz="1200" dirty="0"/>
              <a:t>Жобада нақты адамдардың нақты тағдырлары мен өмірбаяндары арқылы бүгінгі, заманауи Қазақстанның келбеті көрініс табады.</a:t>
            </a:r>
            <a:endParaRPr lang="ru-RU" sz="1200" dirty="0"/>
          </a:p>
          <a:p>
            <a:pPr algn="just"/>
            <a:r>
              <a:rPr lang="kk-KZ" sz="1200" dirty="0"/>
              <a:t>Тәуелсіз Қазақстанның саяси және экономикалық даму үрдістерінің қарыштап қадам басуының қарқындылығын </a:t>
            </a:r>
            <a:endParaRPr lang="kk-KZ" sz="1200" dirty="0" smtClean="0"/>
          </a:p>
          <a:p>
            <a:pPr algn="just"/>
            <a:r>
              <a:rPr lang="kk-KZ" sz="1200" dirty="0" smtClean="0"/>
              <a:t>әлем </a:t>
            </a:r>
            <a:r>
              <a:rPr lang="kk-KZ" sz="1200" dirty="0"/>
              <a:t>мойындап отырғаны белгілі, Елбасының қазіргі таңдағы басты міндеттердің бірі ретінде рухани жаңғырудың </a:t>
            </a:r>
            <a:endParaRPr lang="kk-KZ" sz="1200" dirty="0" smtClean="0"/>
          </a:p>
          <a:p>
            <a:pPr algn="just"/>
            <a:r>
              <a:rPr lang="kk-KZ" sz="1200" dirty="0" smtClean="0"/>
              <a:t>бағдарламасын </a:t>
            </a:r>
            <a:r>
              <a:rPr lang="kk-KZ" sz="1200" dirty="0"/>
              <a:t>ұсынуы уақыт талабы болып отыр. Ендігі міндет Ел болып, Ұлт болып Қазақстан Республикасы </a:t>
            </a:r>
            <a:endParaRPr lang="kk-KZ" sz="1200" dirty="0" smtClean="0"/>
          </a:p>
          <a:p>
            <a:pPr algn="just"/>
            <a:r>
              <a:rPr lang="kk-KZ" sz="1200" dirty="0" smtClean="0"/>
              <a:t>Президентінің </a:t>
            </a:r>
            <a:r>
              <a:rPr lang="kk-KZ" sz="1200" dirty="0"/>
              <a:t>«Болашаққа бағдар: рухани жаңғыру» атты мақаласында белгіленген бағдарламалық ұстанымдарды жүзеге асыру.</a:t>
            </a:r>
            <a:endParaRPr lang="ru-RU" sz="1200" dirty="0"/>
          </a:p>
          <a:p>
            <a:r>
              <a:rPr lang="kk-KZ" sz="1200" dirty="0"/>
              <a:t> </a:t>
            </a:r>
            <a:endParaRPr lang="ru-RU" sz="1200" dirty="0"/>
          </a:p>
          <a:p>
            <a:r>
              <a:rPr lang="kk-KZ" sz="1200" dirty="0"/>
              <a:t> </a:t>
            </a:r>
            <a:endParaRPr lang="ru-RU" sz="1200" dirty="0"/>
          </a:p>
        </p:txBody>
      </p:sp>
    </p:spTree>
    <p:extLst>
      <p:ext uri="{BB962C8B-B14F-4D97-AF65-F5344CB8AC3E}">
        <p14:creationId xmlns:p14="http://schemas.microsoft.com/office/powerpoint/2010/main" val="4257927894"/>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233</TotalTime>
  <Words>609</Words>
  <Application>Microsoft Office PowerPoint</Application>
  <PresentationFormat>Экран (4:3)</PresentationFormat>
  <Paragraphs>73</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Воздушный поток</vt:lpstr>
      <vt:lpstr>«Болашаққа бағдар: рухани жаңғыру»  тұжырымдамасы   Тарих пәнінің оқытушысы: Оспанова Гулнар      Турсынбаевна </vt:lpstr>
      <vt:lpstr>«Халықтың кемеліне келіп өркендеп өсуі үшін ең алдымен азаттық пен білім қажет.»   Ш.Уәлиханов</vt:lpstr>
      <vt:lpstr>Болашаққа бағдар:</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«Болашаққа бағдар: рухани жаңғыру»</dc:title>
  <dc:creator>User</dc:creator>
  <cp:lastModifiedBy>История 1</cp:lastModifiedBy>
  <cp:revision>19</cp:revision>
  <dcterms:created xsi:type="dcterms:W3CDTF">2017-04-29T02:43:35Z</dcterms:created>
  <dcterms:modified xsi:type="dcterms:W3CDTF">2018-05-04T05:53:19Z</dcterms:modified>
</cp:coreProperties>
</file>