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455" r:id="rId2"/>
    <p:sldId id="456" r:id="rId3"/>
    <p:sldId id="464" r:id="rId4"/>
    <p:sldId id="465" r:id="rId5"/>
    <p:sldId id="438" r:id="rId6"/>
    <p:sldId id="446" r:id="rId7"/>
    <p:sldId id="457" r:id="rId8"/>
    <p:sldId id="469" r:id="rId9"/>
    <p:sldId id="444" r:id="rId10"/>
    <p:sldId id="458" r:id="rId11"/>
    <p:sldId id="459" r:id="rId12"/>
    <p:sldId id="460" r:id="rId13"/>
    <p:sldId id="471" r:id="rId14"/>
    <p:sldId id="472" r:id="rId15"/>
    <p:sldId id="473" r:id="rId16"/>
    <p:sldId id="475" r:id="rId17"/>
    <p:sldId id="474" r:id="rId18"/>
    <p:sldId id="476" r:id="rId19"/>
    <p:sldId id="470" r:id="rId20"/>
    <p:sldId id="47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FFA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85196" autoAdjust="0"/>
  </p:normalViewPr>
  <p:slideViewPr>
    <p:cSldViewPr>
      <p:cViewPr varScale="1">
        <p:scale>
          <a:sx n="71" d="100"/>
          <a:sy n="71" d="100"/>
        </p:scale>
        <p:origin x="2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197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24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394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947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5062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30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432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59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250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293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5905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8997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169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43830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38962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26250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470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517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«Менің - туған өлкем»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630873"/>
          </a:xfrm>
        </p:spPr>
        <p:txBody>
          <a:bodyPr>
            <a:normAutofit/>
          </a:bodyPr>
          <a:lstStyle/>
          <a:p>
            <a:r>
              <a:rPr lang="kk-KZ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Экологиялық жоба</a:t>
            </a:r>
          </a:p>
          <a:p>
            <a:r>
              <a:rPr lang="kk-KZ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Қарағайлы кенті </a:t>
            </a:r>
          </a:p>
          <a:p>
            <a:r>
              <a:rPr lang="kk-KZ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«ЖББ №16 орта мектебі»КММ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39095" t="18813" r="35394" b="26241"/>
          <a:stretch/>
        </p:blipFill>
        <p:spPr bwMode="auto">
          <a:xfrm>
            <a:off x="0" y="1811863"/>
            <a:ext cx="1466850" cy="3345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0648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620689"/>
            <a:ext cx="6798734" cy="1008112"/>
          </a:xfrm>
        </p:spPr>
        <p:txBody>
          <a:bodyPr/>
          <a:lstStyle/>
          <a:p>
            <a:r>
              <a:rPr lang="kk-K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Исин Алдияр Думанұлы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5152" y="1988840"/>
            <a:ext cx="3337560" cy="3945616"/>
          </a:xfrm>
        </p:spPr>
        <p:txBody>
          <a:bodyPr/>
          <a:lstStyle/>
          <a:p>
            <a:pPr marL="0" indent="0" algn="ctr">
              <a:buNone/>
            </a:pPr>
            <a:r>
              <a:rPr lang="kk-KZ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 тобы</a:t>
            </a:r>
          </a:p>
          <a:p>
            <a:pPr marL="0" indent="0" algn="ctr">
              <a:buNone/>
            </a:pPr>
            <a:r>
              <a:rPr lang="kk-KZ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Экологиялық жоба тақырыбы:</a:t>
            </a:r>
          </a:p>
          <a:p>
            <a:pPr marL="0" indent="0" algn="ctr">
              <a:buNone/>
            </a:pPr>
            <a:r>
              <a:rPr lang="kk-KZ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Менің - туған өлкем»</a:t>
            </a:r>
            <a:endParaRPr lang="ru-RU" sz="3200" dirty="0"/>
          </a:p>
        </p:txBody>
      </p:sp>
      <p:pic>
        <p:nvPicPr>
          <p:cNvPr id="6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866" y="1628775"/>
            <a:ext cx="2960318" cy="4305300"/>
          </a:xfrm>
        </p:spPr>
      </p:pic>
    </p:spTree>
    <p:extLst>
      <p:ext uri="{BB962C8B-B14F-4D97-AF65-F5344CB8AC3E}">
        <p14:creationId xmlns:p14="http://schemas.microsoft.com/office/powerpoint/2010/main" val="171869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352928" cy="6048672"/>
          </a:xfrm>
        </p:spPr>
      </p:pic>
    </p:spTree>
    <p:extLst>
      <p:ext uri="{BB962C8B-B14F-4D97-AF65-F5344CB8AC3E}">
        <p14:creationId xmlns:p14="http://schemas.microsoft.com/office/powerpoint/2010/main" val="3353417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80920" cy="5976664"/>
          </a:xfrm>
        </p:spPr>
      </p:pic>
    </p:spTree>
    <p:extLst>
      <p:ext uri="{BB962C8B-B14F-4D97-AF65-F5344CB8AC3E}">
        <p14:creationId xmlns:p14="http://schemas.microsoft.com/office/powerpoint/2010/main" val="2488930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651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208912" cy="5976664"/>
          </a:xfrm>
        </p:spPr>
      </p:pic>
    </p:spTree>
    <p:extLst>
      <p:ext uri="{BB962C8B-B14F-4D97-AF65-F5344CB8AC3E}">
        <p14:creationId xmlns:p14="http://schemas.microsoft.com/office/powerpoint/2010/main" val="2168733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620689"/>
            <a:ext cx="6798734" cy="1008111"/>
          </a:xfrm>
        </p:spPr>
        <p:txBody>
          <a:bodyPr/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«Алтын ұя-мектебім»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t="23610" b="8602"/>
          <a:stretch/>
        </p:blipFill>
        <p:spPr bwMode="auto">
          <a:xfrm>
            <a:off x="1176865" y="1628800"/>
            <a:ext cx="6798735" cy="46630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99250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620689"/>
            <a:ext cx="6798734" cy="504055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«ЖББ №17 орта мектебі» КММ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2917" t="13056"/>
          <a:stretch/>
        </p:blipFill>
        <p:spPr bwMode="auto">
          <a:xfrm>
            <a:off x="683568" y="1340768"/>
            <a:ext cx="7776864" cy="48965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3065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764705"/>
            <a:ext cx="6798734" cy="720079"/>
          </a:xfrm>
        </p:spPr>
        <p:txBody>
          <a:bodyPr>
            <a:normAutofit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«Балдырған» 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 бақшасы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72816"/>
            <a:ext cx="8280920" cy="4752528"/>
          </a:xfrm>
        </p:spPr>
      </p:pic>
    </p:spTree>
    <p:extLst>
      <p:ext uri="{BB962C8B-B14F-4D97-AF65-F5344CB8AC3E}">
        <p14:creationId xmlns:p14="http://schemas.microsoft.com/office/powerpoint/2010/main" val="1708725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548681"/>
            <a:ext cx="6798734" cy="864096"/>
          </a:xfrm>
        </p:spPr>
        <p:txBody>
          <a:bodyPr>
            <a:normAutofit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 үйі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595"/>
          <a:stretch/>
        </p:blipFill>
        <p:spPr bwMode="auto">
          <a:xfrm>
            <a:off x="683568" y="1412776"/>
            <a:ext cx="7776864" cy="48245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09436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548681"/>
            <a:ext cx="6798734" cy="720080"/>
          </a:xfrm>
        </p:spPr>
        <p:txBody>
          <a:bodyPr>
            <a:normAutofit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«Ақ мешіт» ғимараты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t="10012" b="12013"/>
          <a:stretch/>
        </p:blipFill>
        <p:spPr bwMode="auto">
          <a:xfrm>
            <a:off x="683568" y="1268761"/>
            <a:ext cx="7776864" cy="48965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9271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620689"/>
            <a:ext cx="6798734" cy="864095"/>
          </a:xfrm>
        </p:spPr>
        <p:txBody>
          <a:bodyPr/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Кенттік емхана ғимараты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t="15143"/>
          <a:stretch/>
        </p:blipFill>
        <p:spPr bwMode="auto">
          <a:xfrm>
            <a:off x="683568" y="1484784"/>
            <a:ext cx="7776864" cy="48245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22487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7" y="548680"/>
            <a:ext cx="6798734" cy="864096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«Қазақ МЫС» өндіріс кешені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1484784"/>
            <a:ext cx="7776864" cy="482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015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692697"/>
            <a:ext cx="6798734" cy="648072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«Өркен» 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 кешені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1764" t="22021" r="2512" b="8709"/>
          <a:stretch/>
        </p:blipFill>
        <p:spPr bwMode="auto">
          <a:xfrm>
            <a:off x="683569" y="1556792"/>
            <a:ext cx="7776864" cy="46805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98372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620689"/>
            <a:ext cx="6798734" cy="504055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 кешендерінің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76868" y="1268761"/>
            <a:ext cx="3179108" cy="576064"/>
          </a:xfrm>
        </p:spPr>
        <p:txBody>
          <a:bodyPr/>
          <a:lstStyle/>
          <a:p>
            <a:r>
              <a:rPr lang="kk-KZ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Пайдасы:</a:t>
            </a:r>
            <a:endParaRPr lang="ru-RU" sz="32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88842"/>
            <a:ext cx="3831282" cy="3961045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1832" y="1268761"/>
            <a:ext cx="3337560" cy="576065"/>
          </a:xfrm>
        </p:spPr>
        <p:txBody>
          <a:bodyPr/>
          <a:lstStyle/>
          <a:p>
            <a:r>
              <a:rPr lang="kk-KZ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Зияны:</a:t>
            </a:r>
            <a:endParaRPr lang="ru-RU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988841"/>
            <a:ext cx="3600399" cy="3961045"/>
          </a:xfrm>
        </p:spPr>
      </p:pic>
    </p:spTree>
    <p:extLst>
      <p:ext uri="{BB962C8B-B14F-4D97-AF65-F5344CB8AC3E}">
        <p14:creationId xmlns:p14="http://schemas.microsoft.com/office/powerpoint/2010/main" val="3817627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kk-KZ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енбілік тазалық жұмыстарын жалғастыру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Personal\AppData\Local\Temp\Rar$DI53.776\Фото12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920880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70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404665"/>
            <a:ext cx="8280920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58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704856" cy="1296143"/>
          </a:xfrm>
        </p:spPr>
        <p:txBody>
          <a:bodyPr>
            <a:normAutofit fontScale="90000"/>
          </a:bodyPr>
          <a:lstStyle/>
          <a:p>
            <a:pPr algn="l"/>
            <a:r>
              <a:rPr lang="kk-KZ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«Екінші өмір»:</a:t>
            </a:r>
            <a:br>
              <a:rPr lang="kk-KZ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Пластиктен жасалған ойыншықтар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916831"/>
            <a:ext cx="6624736" cy="4320481"/>
          </a:xfrm>
        </p:spPr>
      </p:pic>
    </p:spTree>
    <p:extLst>
      <p:ext uri="{BB962C8B-B14F-4D97-AF65-F5344CB8AC3E}">
        <p14:creationId xmlns:p14="http://schemas.microsoft.com/office/powerpoint/2010/main" val="2802148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430952"/>
            <a:ext cx="6798734" cy="837808"/>
          </a:xfrm>
        </p:spPr>
        <p:txBody>
          <a:bodyPr>
            <a:normAutofit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«Қарағайлы-мекенім»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1268760"/>
            <a:ext cx="3758850" cy="496855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Ойға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кетем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дағы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анда-санда</a:t>
            </a:r>
            <a:endParaRPr lang="ru-RU" sz="33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Саған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жыр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шіркін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-ай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арнасам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 ?</a:t>
            </a:r>
          </a:p>
          <a:p>
            <a:pPr marL="0" indent="0">
              <a:buNone/>
            </a:pP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Ақын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жырлар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әуелі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мекенін</a:t>
            </a:r>
            <a:endParaRPr lang="ru-RU" sz="33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Көрейін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де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ақын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болмасам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да.</a:t>
            </a:r>
          </a:p>
          <a:p>
            <a:endParaRPr lang="ru-RU" sz="33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Шабыт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келсе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көңілге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шаттанайын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салып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өзімді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мақтамайын</a:t>
            </a:r>
            <a:endParaRPr lang="ru-RU" sz="33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Мақтайтындар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қашан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endParaRPr lang="ru-RU" sz="33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Ішімнен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шындығымды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ақтарайын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33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Шабыт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келіп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көңілді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аралайды</a:t>
            </a:r>
            <a:endParaRPr lang="ru-RU" sz="33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Жырм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менің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кішкене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жайлы</a:t>
            </a:r>
            <a:endParaRPr lang="ru-RU" sz="33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Қарағайдан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орман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болмаса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</a:t>
            </a:r>
          </a:p>
          <a:p>
            <a:pPr marL="0" indent="0">
              <a:buNone/>
            </a:pP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Білмеймін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солай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3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Қарағайлы</a:t>
            </a:r>
            <a:r>
              <a:rPr lang="ru-RU" sz="33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5152" y="1268760"/>
            <a:ext cx="3671264" cy="466569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Қарағайлы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шіркін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-ай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қарағайлы</a:t>
            </a:r>
            <a:endParaRPr lang="ru-RU" sz="3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Халқың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мұндайға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қарамайды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Әркімге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мекені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ыстық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болар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Өзіңнен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жерді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қаламайды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3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Қарағайлы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шіркін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-ай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қарағайлы</a:t>
            </a:r>
            <a:endParaRPr lang="ru-RU" sz="3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Көлеңкеңді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күйттеу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жарамайды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де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сені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аңсаймын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алыс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жүрсем</a:t>
            </a:r>
            <a:endParaRPr lang="ru-RU" sz="3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Жаманға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сені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көңілім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санамайды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8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8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Руслан </a:t>
            </a:r>
            <a:r>
              <a:rPr lang="ru-RU" sz="3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Нұрбай</a:t>
            </a:r>
            <a:r>
              <a:rPr lang="ru-RU" sz="3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400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548680"/>
            <a:ext cx="6798734" cy="1938931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solidFill>
                  <a:srgbClr val="FF0000"/>
                </a:solidFill>
              </a:rPr>
              <a:t>Ең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ү</a:t>
            </a:r>
            <a:r>
              <a:rPr lang="ru-RU" sz="2800" b="1" dirty="0" err="1" smtClean="0">
                <a:solidFill>
                  <a:srgbClr val="FF0000"/>
                </a:solidFill>
              </a:rPr>
              <a:t>здік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экологиялық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жоба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номинациясының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жүлдегері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атандық</a:t>
            </a:r>
            <a:r>
              <a:rPr lang="ru-RU" sz="2800" b="1" smtClean="0">
                <a:solidFill>
                  <a:srgbClr val="FF0000"/>
                </a:solidFill>
              </a:rPr>
              <a:t>.</a:t>
            </a:r>
            <a:r>
              <a:rPr lang="ru-RU" sz="2800" b="1" dirty="0" smtClean="0">
                <a:solidFill>
                  <a:srgbClr val="FF0000"/>
                </a:solidFill>
              </a:rPr>
              <a:t/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err="1" smtClean="0">
                <a:solidFill>
                  <a:srgbClr val="FF0000"/>
                </a:solidFill>
              </a:rPr>
              <a:t>Алғыс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хат,Диплом</a:t>
            </a:r>
            <a:r>
              <a:rPr lang="ru-RU" sz="2800" b="1" dirty="0" smtClean="0">
                <a:solidFill>
                  <a:srgbClr val="FF0000"/>
                </a:solidFill>
              </a:rPr>
              <a:t>, «</a:t>
            </a:r>
            <a:r>
              <a:rPr lang="ru-RU" sz="2800" b="1" dirty="0" err="1" smtClean="0">
                <a:solidFill>
                  <a:srgbClr val="FF0000"/>
                </a:solidFill>
              </a:rPr>
              <a:t>қарқаралы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газеті</a:t>
            </a:r>
            <a:r>
              <a:rPr lang="ru-RU" sz="2800" b="1" dirty="0" smtClean="0">
                <a:solidFill>
                  <a:srgbClr val="FF0000"/>
                </a:solidFill>
              </a:rPr>
              <a:t> мен </a:t>
            </a:r>
            <a:r>
              <a:rPr lang="ru-RU" sz="2800" b="1" dirty="0" err="1" smtClean="0">
                <a:solidFill>
                  <a:srgbClr val="FF0000"/>
                </a:solidFill>
              </a:rPr>
              <a:t>Отан-Заман</a:t>
            </a:r>
            <a:r>
              <a:rPr lang="ru-RU" sz="2800" b="1" dirty="0" smtClean="0">
                <a:solidFill>
                  <a:srgbClr val="FF0000"/>
                </a:solidFill>
              </a:rPr>
              <a:t> газет</a:t>
            </a:r>
            <a:r>
              <a:rPr lang="kk-KZ" sz="2800" b="1" dirty="0" smtClean="0">
                <a:solidFill>
                  <a:srgbClr val="FF0000"/>
                </a:solidFill>
              </a:rPr>
              <a:t>і</a:t>
            </a:r>
            <a:r>
              <a:rPr lang="ru-RU" sz="2800" b="1" dirty="0" smtClean="0">
                <a:solidFill>
                  <a:srgbClr val="FF0000"/>
                </a:solidFill>
              </a:rPr>
              <a:t>»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866" y="2487613"/>
            <a:ext cx="1954974" cy="344646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1" y="2487613"/>
            <a:ext cx="2376264" cy="3446462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3" b="7692"/>
          <a:stretch/>
        </p:blipFill>
        <p:spPr>
          <a:xfrm>
            <a:off x="5508104" y="2487611"/>
            <a:ext cx="2467495" cy="344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5955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533</TotalTime>
  <Words>197</Words>
  <Application>Microsoft Office PowerPoint</Application>
  <PresentationFormat>Экран (4:3)</PresentationFormat>
  <Paragraphs>49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Garamond</vt:lpstr>
      <vt:lpstr>Times New Roman</vt:lpstr>
      <vt:lpstr>Натуральные материалы</vt:lpstr>
      <vt:lpstr>«Менің - туған өлкем»</vt:lpstr>
      <vt:lpstr>Исин Алдияр Думанұлы</vt:lpstr>
      <vt:lpstr>Презентация PowerPoint</vt:lpstr>
      <vt:lpstr>Презентация PowerPoint</vt:lpstr>
      <vt:lpstr>Презентация PowerPoint</vt:lpstr>
      <vt:lpstr>Презентация PowerPoint</vt:lpstr>
      <vt:lpstr>«Алтын ұя-мектебім»</vt:lpstr>
      <vt:lpstr>«ЖББ №17 орта мектебі» КММ</vt:lpstr>
      <vt:lpstr>«Балдырған» бала бақшасы</vt:lpstr>
      <vt:lpstr>Мәдениет үйі</vt:lpstr>
      <vt:lpstr>«Ақ мешіт» ғимараты</vt:lpstr>
      <vt:lpstr>Кенттік емхана ғимараты</vt:lpstr>
      <vt:lpstr>«Қазақ МЫС» өндіріс кешені</vt:lpstr>
      <vt:lpstr>«Өркен» өндіріс кешені</vt:lpstr>
      <vt:lpstr>Өндіріс кешендерінің </vt:lpstr>
      <vt:lpstr>Сенбілік тазалық жұмыстарын жалғастыру</vt:lpstr>
      <vt:lpstr>Презентация PowerPoint</vt:lpstr>
      <vt:lpstr>«Екінші өмір»: Пластиктен жасалған ойыншықтар</vt:lpstr>
      <vt:lpstr>«Қарағайлы-мекенім»</vt:lpstr>
      <vt:lpstr>Ең үздік экологиялық жоба номинациясының жүлдегері атандық. Алғыс хат,Диплом, «қарқаралы газеті мен Отан-Заман газеті»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Personal</dc:creator>
  <cp:lastModifiedBy>Бахыт</cp:lastModifiedBy>
  <cp:revision>127</cp:revision>
  <dcterms:created xsi:type="dcterms:W3CDTF">2016-12-20T09:54:55Z</dcterms:created>
  <dcterms:modified xsi:type="dcterms:W3CDTF">2018-05-23T19:13:40Z</dcterms:modified>
</cp:coreProperties>
</file>