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9" r:id="rId2"/>
    <p:sldId id="260" r:id="rId3"/>
    <p:sldId id="261" r:id="rId4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5" d="100"/>
          <a:sy n="55" d="100"/>
        </p:scale>
        <p:origin x="-168" y="-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058D3B-ED8E-45A3-AC10-606FB37A3DF3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10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833CEE-4EF7-4BA7-8CFF-41C11C13065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39800" y="750888"/>
            <a:ext cx="5008563" cy="37576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33CEE-4EF7-4BA7-8CFF-41C11C130652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39800" y="750888"/>
            <a:ext cx="5008563" cy="37576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33CEE-4EF7-4BA7-8CFF-41C11C130652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39800" y="750888"/>
            <a:ext cx="5008563" cy="37576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33CEE-4EF7-4BA7-8CFF-41C11C130652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image" Target="../media/image12.png"/><Relationship Id="rId4" Type="http://schemas.openxmlformats.org/officeDocument/2006/relationships/image" Target="../media/image7.gif"/><Relationship Id="rId9" Type="http://schemas.openxmlformats.org/officeDocument/2006/relationships/hyperlink" Target="http://s45.radikal.ru/i109/0810/e1/3f0610f33621.gif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6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4.jpeg"/><Relationship Id="rId10" Type="http://schemas.openxmlformats.org/officeDocument/2006/relationships/image" Target="../media/image12.png"/><Relationship Id="rId4" Type="http://schemas.openxmlformats.org/officeDocument/2006/relationships/image" Target="../media/image13.jpeg"/><Relationship Id="rId9" Type="http://schemas.openxmlformats.org/officeDocument/2006/relationships/hyperlink" Target="http://s45.radikal.ru/i109/0810/e1/3f0610f33621.gi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http://kzbydocs.com/tw_files2/urls_3/102/d-101012/7z-docs/1_html_m4b6d1a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14338"/>
            <a:ext cx="9144000" cy="7072338"/>
          </a:xfrm>
          <a:prstGeom prst="rect">
            <a:avLst/>
          </a:prstGeom>
          <a:noFill/>
        </p:spPr>
      </p:pic>
      <p:pic>
        <p:nvPicPr>
          <p:cNvPr id="1031" name="Picture 7" descr="C:\Users\1\Desktop\Моя Вообразилия\20180228_1112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83886">
            <a:off x="5463130" y="409796"/>
            <a:ext cx="2571755" cy="404462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43372" y="3214687"/>
            <a:ext cx="4569853" cy="30003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119698"/>
            <a:ext cx="878684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KZ Boyarsky" pitchFamily="34" charset="0"/>
                <a:ea typeface="Calibri" pitchFamily="34" charset="0"/>
                <a:cs typeface="Times New Roman" pitchFamily="18" charset="0"/>
              </a:rPr>
              <a:t>Урок-практикум по русскому языку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4" name="Picture 10" descr="C:\Users\1\Desktop\Моя Вообразилия\IMG-20180228-WA001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28662" y="785794"/>
            <a:ext cx="3786214" cy="28396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2" name="Picture 8" descr="C:\Users\1\Desktop\Моя Вообразилия\20180228_11005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1344806">
            <a:off x="385478" y="3491200"/>
            <a:ext cx="4357686" cy="28519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5" descr="images (59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" y="25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10" descr="dve-pticy.gif"/>
          <p:cNvPicPr>
            <a:picLocks noGrp="1" noChangeAspect="1"/>
          </p:cNvPicPr>
          <p:nvPr>
            <p:ph idx="4294967295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5819011" y="4214819"/>
            <a:ext cx="3325023" cy="2628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1" name="Picture 1" descr="C:\Users\1\Desktop\Моя Вообразилия\20180228_10462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14480" y="500042"/>
            <a:ext cx="4572032" cy="25717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122" name="Picture 2" descr="C:\Users\1\Desktop\Моя Вообразилия\20180228_10510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655357">
            <a:off x="5913912" y="219093"/>
            <a:ext cx="2786068" cy="49530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123" name="Picture 3" descr="C:\Users\1\Desktop\Моя Вообразилия\20180228_111354-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43372" y="3714752"/>
            <a:ext cx="4857784" cy="25831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5124" name="Picture 4" descr="C:\Users\1\Desktop\Моя Вообразилия\IMG_20180228_09452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20822102">
            <a:off x="491331" y="3549026"/>
            <a:ext cx="3880958" cy="29107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Picture 4" descr="Картинка 130 из 427">
            <a:hlinkClick r:id="rId9"/>
          </p:cNvPr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rot="20464627">
            <a:off x="-973069" y="5854"/>
            <a:ext cx="3540127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5" descr="images (59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" name="Picture 1" descr="C:\Users\1\Desktop\Моя Вообразилия\IMG_20180228_2254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3446859"/>
            <a:ext cx="4214810" cy="31611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3075" name="Picture 3" descr="C:\Users\1\Desktop\Моя Вообразилия\IMG-20180228-WA001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9063" y="214314"/>
            <a:ext cx="4095747" cy="30718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076" name="Picture 4" descr="C:\Users\1\Desktop\Моя Вообразилия\IMG-20180227-WA0019-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76" y="3643314"/>
            <a:ext cx="4214810" cy="30437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992893">
            <a:off x="4161859" y="548853"/>
            <a:ext cx="4271701" cy="275754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10" descr="dve-pticy.gif"/>
          <p:cNvPicPr>
            <a:picLocks noGrp="1" noChangeAspect="1"/>
          </p:cNvPicPr>
          <p:nvPr>
            <p:ph idx="4294967295"/>
          </p:nvPr>
        </p:nvPicPr>
        <p:blipFill>
          <a:blip r:embed="rId8"/>
          <a:srcRect/>
          <a:stretch>
            <a:fillRect/>
          </a:stretch>
        </p:blipFill>
        <p:spPr bwMode="auto">
          <a:xfrm>
            <a:off x="4500562" y="4929198"/>
            <a:ext cx="2362508" cy="1928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Картинка 130 из 427">
            <a:hlinkClick r:id="rId9"/>
          </p:cNvPr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rot="1403830">
            <a:off x="7123450" y="-140740"/>
            <a:ext cx="2234857" cy="1590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1025</TotalTime>
  <Words>7</Words>
  <PresentationFormat>Экран (4:3)</PresentationFormat>
  <Paragraphs>4</Paragraphs>
  <Slides>3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Антонина</dc:creator>
  <cp:lastModifiedBy>1</cp:lastModifiedBy>
  <cp:revision>17</cp:revision>
  <dcterms:created xsi:type="dcterms:W3CDTF">2017-02-02T20:06:24Z</dcterms:created>
  <dcterms:modified xsi:type="dcterms:W3CDTF">2018-02-28T19:06:53Z</dcterms:modified>
</cp:coreProperties>
</file>