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3" r:id="rId3"/>
    <p:sldId id="270" r:id="rId4"/>
    <p:sldId id="271" r:id="rId5"/>
    <p:sldId id="257" r:id="rId6"/>
    <p:sldId id="261" r:id="rId7"/>
    <p:sldId id="258" r:id="rId8"/>
    <p:sldId id="259" r:id="rId9"/>
    <p:sldId id="260" r:id="rId10"/>
    <p:sldId id="262" r:id="rId11"/>
    <p:sldId id="263" r:id="rId12"/>
    <p:sldId id="264" r:id="rId13"/>
    <p:sldId id="266" r:id="rId14"/>
    <p:sldId id="272" r:id="rId15"/>
    <p:sldId id="268" r:id="rId16"/>
    <p:sldId id="267" r:id="rId17"/>
    <p:sldId id="26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8FF1F0-6B38-4219-B949-25C0956AAD37}" type="doc">
      <dgm:prSet loTypeId="urn:microsoft.com/office/officeart/2008/layout/AscendingPictureAccentProces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2CE4A20-5B87-49C4-ADC6-82BFB0358F48}">
      <dgm:prSet phldrT="[Текст]"/>
      <dgm:spPr/>
      <dgm:t>
        <a:bodyPr/>
        <a:lstStyle/>
        <a:p>
          <a:r>
            <a:rPr lang="kk-KZ" dirty="0" smtClean="0"/>
            <a:t>Қызыл балдырлар</a:t>
          </a:r>
          <a:endParaRPr lang="ru-RU" dirty="0"/>
        </a:p>
      </dgm:t>
    </dgm:pt>
    <dgm:pt modelId="{87960898-1E2F-4F7E-9504-5385CDC80B2F}" type="parTrans" cxnId="{A1AC4BA6-FE54-4548-A10B-8289C084E5F7}">
      <dgm:prSet/>
      <dgm:spPr/>
      <dgm:t>
        <a:bodyPr/>
        <a:lstStyle/>
        <a:p>
          <a:endParaRPr lang="ru-RU"/>
        </a:p>
      </dgm:t>
    </dgm:pt>
    <dgm:pt modelId="{FB5B9977-A654-4461-A581-BAC66FE38822}" type="sibTrans" cxnId="{A1AC4BA6-FE54-4548-A10B-8289C084E5F7}">
      <dgm:prSet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29F487E5-26C4-46FA-9783-35AE929EB261}">
      <dgm:prSet phldrT="[Текст]"/>
      <dgm:spPr/>
      <dgm:t>
        <a:bodyPr/>
        <a:lstStyle/>
        <a:p>
          <a:r>
            <a:rPr lang="kk-KZ" dirty="0" smtClean="0"/>
            <a:t>Қоңыр балдырлар</a:t>
          </a:r>
          <a:endParaRPr lang="ru-RU" dirty="0"/>
        </a:p>
      </dgm:t>
    </dgm:pt>
    <dgm:pt modelId="{54471FA0-609F-4F12-AFE7-2F8D27D3F7A9}" type="parTrans" cxnId="{97A11D39-9911-4781-896C-B63B700A179F}">
      <dgm:prSet/>
      <dgm:spPr/>
      <dgm:t>
        <a:bodyPr/>
        <a:lstStyle/>
        <a:p>
          <a:endParaRPr lang="ru-RU"/>
        </a:p>
      </dgm:t>
    </dgm:pt>
    <dgm:pt modelId="{96F6E488-62DF-4FFD-B204-53840B402F55}" type="sibTrans" cxnId="{97A11D39-9911-4781-896C-B63B700A179F}">
      <dgm:prSet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6211468-564E-43B9-B998-7AC417D50FC3}" type="pres">
      <dgm:prSet presAssocID="{B58FF1F0-6B38-4219-B949-25C0956AAD3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A40BA1C5-3F3A-4A7E-B09F-58413CB5F079}" type="pres">
      <dgm:prSet presAssocID="{B58FF1F0-6B38-4219-B949-25C0956AAD37}" presName="dot1" presStyleLbl="alignNode1" presStyleIdx="0" presStyleCnt="10"/>
      <dgm:spPr/>
    </dgm:pt>
    <dgm:pt modelId="{6D4307C0-E009-42D8-8435-C3B89370CF43}" type="pres">
      <dgm:prSet presAssocID="{B58FF1F0-6B38-4219-B949-25C0956AAD37}" presName="dot2" presStyleLbl="alignNode1" presStyleIdx="1" presStyleCnt="10"/>
      <dgm:spPr/>
    </dgm:pt>
    <dgm:pt modelId="{3FB22742-3DE7-4BEB-A694-4A8A66CBDE86}" type="pres">
      <dgm:prSet presAssocID="{B58FF1F0-6B38-4219-B949-25C0956AAD37}" presName="dot3" presStyleLbl="alignNode1" presStyleIdx="2" presStyleCnt="10"/>
      <dgm:spPr/>
    </dgm:pt>
    <dgm:pt modelId="{6B836693-F036-44EC-BC21-752CB00B58ED}" type="pres">
      <dgm:prSet presAssocID="{B58FF1F0-6B38-4219-B949-25C0956AAD37}" presName="dotArrow1" presStyleLbl="alignNode1" presStyleIdx="3" presStyleCnt="10"/>
      <dgm:spPr/>
    </dgm:pt>
    <dgm:pt modelId="{F0C1538E-0382-49B0-8ED0-8EEA19FA4D59}" type="pres">
      <dgm:prSet presAssocID="{B58FF1F0-6B38-4219-B949-25C0956AAD37}" presName="dotArrow2" presStyleLbl="alignNode1" presStyleIdx="4" presStyleCnt="10"/>
      <dgm:spPr/>
    </dgm:pt>
    <dgm:pt modelId="{F258D21A-A2FF-45FE-A7DC-43D63FE6FBAD}" type="pres">
      <dgm:prSet presAssocID="{B58FF1F0-6B38-4219-B949-25C0956AAD37}" presName="dotArrow3" presStyleLbl="alignNode1" presStyleIdx="5" presStyleCnt="10"/>
      <dgm:spPr/>
    </dgm:pt>
    <dgm:pt modelId="{75BEB193-D4F4-4906-80AF-BF471BBE5616}" type="pres">
      <dgm:prSet presAssocID="{B58FF1F0-6B38-4219-B949-25C0956AAD37}" presName="dotArrow4" presStyleLbl="alignNode1" presStyleIdx="6" presStyleCnt="10"/>
      <dgm:spPr/>
    </dgm:pt>
    <dgm:pt modelId="{B180498A-08A7-451A-A323-C248453656BD}" type="pres">
      <dgm:prSet presAssocID="{B58FF1F0-6B38-4219-B949-25C0956AAD37}" presName="dotArrow5" presStyleLbl="alignNode1" presStyleIdx="7" presStyleCnt="10"/>
      <dgm:spPr/>
    </dgm:pt>
    <dgm:pt modelId="{4D780F6D-10CD-4998-802C-A7135FE4D799}" type="pres">
      <dgm:prSet presAssocID="{B58FF1F0-6B38-4219-B949-25C0956AAD37}" presName="dotArrow6" presStyleLbl="alignNode1" presStyleIdx="8" presStyleCnt="10"/>
      <dgm:spPr/>
    </dgm:pt>
    <dgm:pt modelId="{E6E93A9C-E537-4CE4-8785-37CBF6C6618E}" type="pres">
      <dgm:prSet presAssocID="{B58FF1F0-6B38-4219-B949-25C0956AAD37}" presName="dotArrow7" presStyleLbl="alignNode1" presStyleIdx="9" presStyleCnt="10"/>
      <dgm:spPr/>
    </dgm:pt>
    <dgm:pt modelId="{9E8E64EC-A26A-4A3D-9D2E-65067C8884B5}" type="pres">
      <dgm:prSet presAssocID="{52CE4A20-5B87-49C4-ADC6-82BFB0358F48}" presName="parTx1" presStyleLbl="node1" presStyleIdx="0" presStyleCnt="2" custLinFactNeighborX="-1587" custLinFactNeighborY="3603"/>
      <dgm:spPr/>
      <dgm:t>
        <a:bodyPr/>
        <a:lstStyle/>
        <a:p>
          <a:endParaRPr lang="ru-RU"/>
        </a:p>
      </dgm:t>
    </dgm:pt>
    <dgm:pt modelId="{BD9ADABC-8E59-46AA-84B3-A82CA36713C6}" type="pres">
      <dgm:prSet presAssocID="{FB5B9977-A654-4461-A581-BAC66FE38822}" presName="picture1" presStyleCnt="0"/>
      <dgm:spPr/>
    </dgm:pt>
    <dgm:pt modelId="{DF99F3A7-5600-4D6F-BAB0-DA68A2C48E9F}" type="pres">
      <dgm:prSet presAssocID="{FB5B9977-A654-4461-A581-BAC66FE38822}" presName="imageRepeatNode" presStyleLbl="fgImgPlace1" presStyleIdx="0" presStyleCnt="2" custLinFactNeighborX="-4311" custLinFactNeighborY="-1920"/>
      <dgm:spPr/>
      <dgm:t>
        <a:bodyPr/>
        <a:lstStyle/>
        <a:p>
          <a:endParaRPr lang="ru-RU"/>
        </a:p>
      </dgm:t>
    </dgm:pt>
    <dgm:pt modelId="{14848AC7-78C1-4FE8-8C0C-ED57D87B53FE}" type="pres">
      <dgm:prSet presAssocID="{29F487E5-26C4-46FA-9783-35AE929EB261}" presName="parTx2" presStyleLbl="node1" presStyleIdx="1" presStyleCnt="2"/>
      <dgm:spPr/>
      <dgm:t>
        <a:bodyPr/>
        <a:lstStyle/>
        <a:p>
          <a:endParaRPr lang="ru-RU"/>
        </a:p>
      </dgm:t>
    </dgm:pt>
    <dgm:pt modelId="{B84EBABE-FDCA-4817-8CCF-112DA4473047}" type="pres">
      <dgm:prSet presAssocID="{96F6E488-62DF-4FFD-B204-53840B402F55}" presName="picture2" presStyleCnt="0"/>
      <dgm:spPr/>
    </dgm:pt>
    <dgm:pt modelId="{7793C463-833B-42AA-81D0-59C62E351CD8}" type="pres">
      <dgm:prSet presAssocID="{96F6E488-62DF-4FFD-B204-53840B402F55}" presName="imageRepeatNode" presStyleLbl="fgImgPlace1" presStyleIdx="1" presStyleCnt="2"/>
      <dgm:spPr/>
      <dgm:t>
        <a:bodyPr/>
        <a:lstStyle/>
        <a:p>
          <a:endParaRPr lang="ru-RU"/>
        </a:p>
      </dgm:t>
    </dgm:pt>
  </dgm:ptLst>
  <dgm:cxnLst>
    <dgm:cxn modelId="{C74E906E-D7AA-48A5-87B9-16327496EC0F}" type="presOf" srcId="{B58FF1F0-6B38-4219-B949-25C0956AAD37}" destId="{56211468-564E-43B9-B998-7AC417D50FC3}" srcOrd="0" destOrd="0" presId="urn:microsoft.com/office/officeart/2008/layout/AscendingPictureAccentProcess"/>
    <dgm:cxn modelId="{B4AE8319-9C97-45A1-B392-B9DB895C19EE}" type="presOf" srcId="{FB5B9977-A654-4461-A581-BAC66FE38822}" destId="{DF99F3A7-5600-4D6F-BAB0-DA68A2C48E9F}" srcOrd="0" destOrd="0" presId="urn:microsoft.com/office/officeart/2008/layout/AscendingPictureAccentProcess"/>
    <dgm:cxn modelId="{27AED68B-5C0B-42C0-B168-3F1B98484D7D}" type="presOf" srcId="{96F6E488-62DF-4FFD-B204-53840B402F55}" destId="{7793C463-833B-42AA-81D0-59C62E351CD8}" srcOrd="0" destOrd="0" presId="urn:microsoft.com/office/officeart/2008/layout/AscendingPictureAccentProcess"/>
    <dgm:cxn modelId="{A1AC4BA6-FE54-4548-A10B-8289C084E5F7}" srcId="{B58FF1F0-6B38-4219-B949-25C0956AAD37}" destId="{52CE4A20-5B87-49C4-ADC6-82BFB0358F48}" srcOrd="0" destOrd="0" parTransId="{87960898-1E2F-4F7E-9504-5385CDC80B2F}" sibTransId="{FB5B9977-A654-4461-A581-BAC66FE38822}"/>
    <dgm:cxn modelId="{48556A56-B1E5-4431-AB9A-398931B1D3A1}" type="presOf" srcId="{52CE4A20-5B87-49C4-ADC6-82BFB0358F48}" destId="{9E8E64EC-A26A-4A3D-9D2E-65067C8884B5}" srcOrd="0" destOrd="0" presId="urn:microsoft.com/office/officeart/2008/layout/AscendingPictureAccentProcess"/>
    <dgm:cxn modelId="{97A11D39-9911-4781-896C-B63B700A179F}" srcId="{B58FF1F0-6B38-4219-B949-25C0956AAD37}" destId="{29F487E5-26C4-46FA-9783-35AE929EB261}" srcOrd="1" destOrd="0" parTransId="{54471FA0-609F-4F12-AFE7-2F8D27D3F7A9}" sibTransId="{96F6E488-62DF-4FFD-B204-53840B402F55}"/>
    <dgm:cxn modelId="{DD803B7D-3668-4E75-8BF9-18FC28B1B6C9}" type="presOf" srcId="{29F487E5-26C4-46FA-9783-35AE929EB261}" destId="{14848AC7-78C1-4FE8-8C0C-ED57D87B53FE}" srcOrd="0" destOrd="0" presId="urn:microsoft.com/office/officeart/2008/layout/AscendingPictureAccentProcess"/>
    <dgm:cxn modelId="{503AF6F3-5F27-4E95-968C-8ABFF215F3F0}" type="presParOf" srcId="{56211468-564E-43B9-B998-7AC417D50FC3}" destId="{A40BA1C5-3F3A-4A7E-B09F-58413CB5F079}" srcOrd="0" destOrd="0" presId="urn:microsoft.com/office/officeart/2008/layout/AscendingPictureAccentProcess"/>
    <dgm:cxn modelId="{6EDC88C2-8614-4A36-BFE7-8706194F90C9}" type="presParOf" srcId="{56211468-564E-43B9-B998-7AC417D50FC3}" destId="{6D4307C0-E009-42D8-8435-C3B89370CF43}" srcOrd="1" destOrd="0" presId="urn:microsoft.com/office/officeart/2008/layout/AscendingPictureAccentProcess"/>
    <dgm:cxn modelId="{6E4119B4-5206-4137-ABFE-EA8BB2E2EC32}" type="presParOf" srcId="{56211468-564E-43B9-B998-7AC417D50FC3}" destId="{3FB22742-3DE7-4BEB-A694-4A8A66CBDE86}" srcOrd="2" destOrd="0" presId="urn:microsoft.com/office/officeart/2008/layout/AscendingPictureAccentProcess"/>
    <dgm:cxn modelId="{364132E7-390C-4C4A-A1E4-14005E926EC3}" type="presParOf" srcId="{56211468-564E-43B9-B998-7AC417D50FC3}" destId="{6B836693-F036-44EC-BC21-752CB00B58ED}" srcOrd="3" destOrd="0" presId="urn:microsoft.com/office/officeart/2008/layout/AscendingPictureAccentProcess"/>
    <dgm:cxn modelId="{7CEE4B0B-872D-4206-BEAC-6B49B4A62423}" type="presParOf" srcId="{56211468-564E-43B9-B998-7AC417D50FC3}" destId="{F0C1538E-0382-49B0-8ED0-8EEA19FA4D59}" srcOrd="4" destOrd="0" presId="urn:microsoft.com/office/officeart/2008/layout/AscendingPictureAccentProcess"/>
    <dgm:cxn modelId="{7E24452E-17E0-418D-9850-40DBB297AA36}" type="presParOf" srcId="{56211468-564E-43B9-B998-7AC417D50FC3}" destId="{F258D21A-A2FF-45FE-A7DC-43D63FE6FBAD}" srcOrd="5" destOrd="0" presId="urn:microsoft.com/office/officeart/2008/layout/AscendingPictureAccentProcess"/>
    <dgm:cxn modelId="{3866D295-0ECD-43A8-BBA2-24D474250EFC}" type="presParOf" srcId="{56211468-564E-43B9-B998-7AC417D50FC3}" destId="{75BEB193-D4F4-4906-80AF-BF471BBE5616}" srcOrd="6" destOrd="0" presId="urn:microsoft.com/office/officeart/2008/layout/AscendingPictureAccentProcess"/>
    <dgm:cxn modelId="{CFE56A2B-80C8-43D6-9B89-D8308E1BF702}" type="presParOf" srcId="{56211468-564E-43B9-B998-7AC417D50FC3}" destId="{B180498A-08A7-451A-A323-C248453656BD}" srcOrd="7" destOrd="0" presId="urn:microsoft.com/office/officeart/2008/layout/AscendingPictureAccentProcess"/>
    <dgm:cxn modelId="{566D0F6B-F1BE-4F52-AC33-BEB7E23C1B10}" type="presParOf" srcId="{56211468-564E-43B9-B998-7AC417D50FC3}" destId="{4D780F6D-10CD-4998-802C-A7135FE4D799}" srcOrd="8" destOrd="0" presId="urn:microsoft.com/office/officeart/2008/layout/AscendingPictureAccentProcess"/>
    <dgm:cxn modelId="{3F9932D2-50D7-4E88-B258-A977D068A2B0}" type="presParOf" srcId="{56211468-564E-43B9-B998-7AC417D50FC3}" destId="{E6E93A9C-E537-4CE4-8785-37CBF6C6618E}" srcOrd="9" destOrd="0" presId="urn:microsoft.com/office/officeart/2008/layout/AscendingPictureAccentProcess"/>
    <dgm:cxn modelId="{92B84EE7-1BDB-4118-8478-161EE37FE495}" type="presParOf" srcId="{56211468-564E-43B9-B998-7AC417D50FC3}" destId="{9E8E64EC-A26A-4A3D-9D2E-65067C8884B5}" srcOrd="10" destOrd="0" presId="urn:microsoft.com/office/officeart/2008/layout/AscendingPictureAccentProcess"/>
    <dgm:cxn modelId="{BEE3126D-1B10-4708-92B7-B18F05A651A9}" type="presParOf" srcId="{56211468-564E-43B9-B998-7AC417D50FC3}" destId="{BD9ADABC-8E59-46AA-84B3-A82CA36713C6}" srcOrd="11" destOrd="0" presId="urn:microsoft.com/office/officeart/2008/layout/AscendingPictureAccentProcess"/>
    <dgm:cxn modelId="{5B4E9F00-0B53-47F9-ADB4-396B312078B2}" type="presParOf" srcId="{BD9ADABC-8E59-46AA-84B3-A82CA36713C6}" destId="{DF99F3A7-5600-4D6F-BAB0-DA68A2C48E9F}" srcOrd="0" destOrd="0" presId="urn:microsoft.com/office/officeart/2008/layout/AscendingPictureAccentProcess"/>
    <dgm:cxn modelId="{9B025ABC-6DC5-4408-B7DD-E62DF3F4BC37}" type="presParOf" srcId="{56211468-564E-43B9-B998-7AC417D50FC3}" destId="{14848AC7-78C1-4FE8-8C0C-ED57D87B53FE}" srcOrd="12" destOrd="0" presId="urn:microsoft.com/office/officeart/2008/layout/AscendingPictureAccentProcess"/>
    <dgm:cxn modelId="{49071233-FD0B-44A6-93A9-50130F9E0990}" type="presParOf" srcId="{56211468-564E-43B9-B998-7AC417D50FC3}" destId="{B84EBABE-FDCA-4817-8CCF-112DA4473047}" srcOrd="13" destOrd="0" presId="urn:microsoft.com/office/officeart/2008/layout/AscendingPictureAccentProcess"/>
    <dgm:cxn modelId="{BE8BE386-2158-49B9-8367-86DCF1421875}" type="presParOf" srcId="{B84EBABE-FDCA-4817-8CCF-112DA4473047}" destId="{7793C463-833B-42AA-81D0-59C62E351CD8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0BA1C5-3F3A-4A7E-B09F-58413CB5F079}">
      <dsp:nvSpPr>
        <dsp:cNvPr id="0" name=""/>
        <dsp:cNvSpPr/>
      </dsp:nvSpPr>
      <dsp:spPr>
        <a:xfrm>
          <a:off x="2537041" y="1933137"/>
          <a:ext cx="106786" cy="1067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4307C0-E009-42D8-8435-C3B89370CF43}">
      <dsp:nvSpPr>
        <dsp:cNvPr id="0" name=""/>
        <dsp:cNvSpPr/>
      </dsp:nvSpPr>
      <dsp:spPr>
        <a:xfrm>
          <a:off x="2443496" y="2083048"/>
          <a:ext cx="106786" cy="1067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B22742-3DE7-4BEB-A694-4A8A66CBDE86}">
      <dsp:nvSpPr>
        <dsp:cNvPr id="0" name=""/>
        <dsp:cNvSpPr/>
      </dsp:nvSpPr>
      <dsp:spPr>
        <a:xfrm>
          <a:off x="2332011" y="2212838"/>
          <a:ext cx="106786" cy="1067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836693-F036-44EC-BC21-752CB00B58ED}">
      <dsp:nvSpPr>
        <dsp:cNvPr id="0" name=""/>
        <dsp:cNvSpPr/>
      </dsp:nvSpPr>
      <dsp:spPr>
        <a:xfrm>
          <a:off x="2465280" y="424394"/>
          <a:ext cx="106786" cy="1067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C1538E-0382-49B0-8ED0-8EEA19FA4D59}">
      <dsp:nvSpPr>
        <dsp:cNvPr id="0" name=""/>
        <dsp:cNvSpPr/>
      </dsp:nvSpPr>
      <dsp:spPr>
        <a:xfrm>
          <a:off x="2607947" y="339379"/>
          <a:ext cx="106786" cy="1067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58D21A-A2FF-45FE-A7DC-43D63FE6FBAD}">
      <dsp:nvSpPr>
        <dsp:cNvPr id="0" name=""/>
        <dsp:cNvSpPr/>
      </dsp:nvSpPr>
      <dsp:spPr>
        <a:xfrm>
          <a:off x="2750187" y="254363"/>
          <a:ext cx="106786" cy="1067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BEB193-D4F4-4906-80AF-BF471BBE5616}">
      <dsp:nvSpPr>
        <dsp:cNvPr id="0" name=""/>
        <dsp:cNvSpPr/>
      </dsp:nvSpPr>
      <dsp:spPr>
        <a:xfrm>
          <a:off x="2892427" y="339379"/>
          <a:ext cx="106786" cy="1067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80498A-08A7-451A-A323-C248453656BD}">
      <dsp:nvSpPr>
        <dsp:cNvPr id="0" name=""/>
        <dsp:cNvSpPr/>
      </dsp:nvSpPr>
      <dsp:spPr>
        <a:xfrm>
          <a:off x="3035094" y="424394"/>
          <a:ext cx="106786" cy="1067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780F6D-10CD-4998-802C-A7135FE4D799}">
      <dsp:nvSpPr>
        <dsp:cNvPr id="0" name=""/>
        <dsp:cNvSpPr/>
      </dsp:nvSpPr>
      <dsp:spPr>
        <a:xfrm>
          <a:off x="2750187" y="433746"/>
          <a:ext cx="106786" cy="1067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E93A9C-E537-4CE4-8785-37CBF6C6618E}">
      <dsp:nvSpPr>
        <dsp:cNvPr id="0" name=""/>
        <dsp:cNvSpPr/>
      </dsp:nvSpPr>
      <dsp:spPr>
        <a:xfrm>
          <a:off x="2750187" y="613129"/>
          <a:ext cx="106786" cy="1067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8E64EC-A26A-4A3D-9D2E-65067C8884B5}">
      <dsp:nvSpPr>
        <dsp:cNvPr id="0" name=""/>
        <dsp:cNvSpPr/>
      </dsp:nvSpPr>
      <dsp:spPr>
        <a:xfrm>
          <a:off x="1844820" y="2625152"/>
          <a:ext cx="2303173" cy="6177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7505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kern="1200" dirty="0" smtClean="0"/>
            <a:t>Қызыл балдырлар</a:t>
          </a:r>
          <a:endParaRPr lang="ru-RU" sz="1600" kern="1200" dirty="0"/>
        </a:p>
      </dsp:txBody>
      <dsp:txXfrm>
        <a:off x="1874977" y="2655309"/>
        <a:ext cx="2242859" cy="557465"/>
      </dsp:txXfrm>
    </dsp:sp>
    <dsp:sp modelId="{DF99F3A7-5600-4D6F-BAB0-DA68A2C48E9F}">
      <dsp:nvSpPr>
        <dsp:cNvPr id="0" name=""/>
        <dsp:cNvSpPr/>
      </dsp:nvSpPr>
      <dsp:spPr>
        <a:xfrm>
          <a:off x="1196752" y="1977081"/>
          <a:ext cx="1067866" cy="1067795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848AC7-78C1-4FE8-8C0C-ED57D87B53FE}">
      <dsp:nvSpPr>
        <dsp:cNvPr id="0" name=""/>
        <dsp:cNvSpPr/>
      </dsp:nvSpPr>
      <dsp:spPr>
        <a:xfrm>
          <a:off x="2854838" y="1394539"/>
          <a:ext cx="2303173" cy="6177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7505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kern="1200" dirty="0" smtClean="0"/>
            <a:t>Қоңыр балдырлар</a:t>
          </a:r>
          <a:endParaRPr lang="ru-RU" sz="1600" kern="1200" dirty="0"/>
        </a:p>
      </dsp:txBody>
      <dsp:txXfrm>
        <a:off x="2884995" y="1424696"/>
        <a:ext cx="2242859" cy="557465"/>
      </dsp:txXfrm>
    </dsp:sp>
    <dsp:sp modelId="{7793C463-833B-42AA-81D0-59C62E351CD8}">
      <dsp:nvSpPr>
        <dsp:cNvPr id="0" name=""/>
        <dsp:cNvSpPr/>
      </dsp:nvSpPr>
      <dsp:spPr>
        <a:xfrm>
          <a:off x="2216254" y="789228"/>
          <a:ext cx="1067866" cy="1067795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71600" y="731520"/>
            <a:ext cx="6912768" cy="5001736"/>
          </a:xfrm>
        </p:spPr>
        <p:txBody>
          <a:bodyPr/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kk-KZ" sz="1800" dirty="0">
                <a:solidFill>
                  <a:prstClr val="black"/>
                </a:solidFill>
              </a:rPr>
              <a:t>Қарағанды қаласы № 16 ЖББОМ </a:t>
            </a:r>
            <a:r>
              <a:rPr lang="kk-KZ" sz="1800" dirty="0" smtClean="0">
                <a:solidFill>
                  <a:prstClr val="black"/>
                </a:solidFill>
              </a:rPr>
              <a:t>КММ</a:t>
            </a:r>
            <a:endParaRPr lang="en-US" sz="1800" dirty="0" smtClean="0">
              <a:solidFill>
                <a:prstClr val="black"/>
              </a:solidFill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en-US" sz="1800" dirty="0">
              <a:solidFill>
                <a:prstClr val="black"/>
              </a:solidFill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en-US" sz="1800" dirty="0" smtClean="0">
              <a:solidFill>
                <a:prstClr val="black"/>
              </a:solidFill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en-US" sz="1800" dirty="0">
              <a:solidFill>
                <a:prstClr val="black"/>
              </a:solidFill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endParaRPr lang="ru-RU" sz="1800" dirty="0">
              <a:solidFill>
                <a:prstClr val="black"/>
              </a:solidFill>
            </a:endParaRPr>
          </a:p>
          <a:p>
            <a:pPr marL="45720" indent="0" algn="ctr">
              <a:buNone/>
            </a:pPr>
            <a:r>
              <a:rPr lang="ru-RU" sz="44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Те</a:t>
            </a:r>
            <a:r>
              <a:rPr lang="kk-KZ" sz="44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ңіз </a:t>
            </a:r>
            <a:r>
              <a:rPr lang="kk-KZ" sz="44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балдырлары</a:t>
            </a:r>
          </a:p>
          <a:p>
            <a:pPr marL="45720" indent="0" algn="ctr">
              <a:buNone/>
            </a:pPr>
            <a:endParaRPr lang="en-US" sz="4400" b="1" dirty="0" smtClean="0">
              <a:gradFill>
                <a:gsLst>
                  <a:gs pos="0">
                    <a:prstClr val="black"/>
                  </a:gs>
                  <a:gs pos="40000">
                    <a:prstClr val="black">
                      <a:lumMod val="75000"/>
                      <a:lumOff val="25000"/>
                    </a:prstClr>
                  </a:gs>
                  <a:gs pos="100000">
                    <a:srgbClr val="212745">
                      <a:alpha val="65000"/>
                    </a:srgb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ea typeface="+mj-ea"/>
              <a:cs typeface="+mj-cs"/>
            </a:endParaRPr>
          </a:p>
          <a:p>
            <a:pPr marL="0" marR="64008" lvl="0" indent="0" algn="r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None/>
            </a:pPr>
            <a:r>
              <a:rPr lang="kk-KZ" sz="2300" b="1" dirty="0" smtClean="0">
                <a:solidFill>
                  <a:srgbClr val="464646"/>
                </a:solidFill>
              </a:rPr>
              <a:t>Жасаған:Айтбай </a:t>
            </a:r>
            <a:r>
              <a:rPr lang="kk-KZ" sz="2300" b="1" smtClean="0">
                <a:solidFill>
                  <a:srgbClr val="464646"/>
                </a:solidFill>
              </a:rPr>
              <a:t>Іңкәр Марғұланқызы</a:t>
            </a:r>
            <a:endParaRPr lang="ru-RU" sz="2300" dirty="0">
              <a:solidFill>
                <a:srgbClr val="464646"/>
              </a:solidFill>
            </a:endParaRPr>
          </a:p>
          <a:p>
            <a:pPr marL="0" marR="64008" lvl="0" indent="0" algn="r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None/>
            </a:pPr>
            <a:r>
              <a:rPr lang="ru-RU" sz="2300" dirty="0" smtClean="0">
                <a:solidFill>
                  <a:srgbClr val="464646"/>
                </a:solidFill>
              </a:rPr>
              <a:t>4ә-сынып </a:t>
            </a:r>
            <a:r>
              <a:rPr lang="ru-RU" sz="2300" dirty="0" err="1">
                <a:solidFill>
                  <a:srgbClr val="464646"/>
                </a:solidFill>
              </a:rPr>
              <a:t>оқушысы</a:t>
            </a:r>
            <a:r>
              <a:rPr lang="ru-RU" sz="2300" dirty="0">
                <a:solidFill>
                  <a:srgbClr val="464646"/>
                </a:solidFill>
              </a:rPr>
              <a:t>  </a:t>
            </a:r>
            <a:endParaRPr lang="kk-KZ" sz="2300" dirty="0">
              <a:solidFill>
                <a:srgbClr val="464646"/>
              </a:solidFill>
            </a:endParaRPr>
          </a:p>
          <a:p>
            <a:pPr marL="0" marR="64008" lvl="0" indent="0" algn="r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None/>
            </a:pPr>
            <a:r>
              <a:rPr lang="kk-KZ" sz="2300" dirty="0">
                <a:solidFill>
                  <a:srgbClr val="464646"/>
                </a:solidFill>
              </a:rPr>
              <a:t>Жетекші мұғалім: Ш</a:t>
            </a:r>
            <a:r>
              <a:rPr lang="kk-KZ" sz="2300" dirty="0" smtClean="0">
                <a:solidFill>
                  <a:srgbClr val="464646"/>
                </a:solidFill>
              </a:rPr>
              <a:t>айзада Сұңқар</a:t>
            </a:r>
            <a:endParaRPr lang="ru-RU" sz="2300" dirty="0">
              <a:solidFill>
                <a:srgbClr val="464646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494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60648"/>
            <a:ext cx="6512511" cy="1143000"/>
          </a:xfrm>
          <a:solidFill>
            <a:srgbClr val="FFFF00"/>
          </a:solidFill>
        </p:spPr>
        <p:txBody>
          <a:bodyPr/>
          <a:lstStyle/>
          <a:p>
            <a:pPr algn="l"/>
            <a:r>
              <a:rPr lang="ru-RU" sz="4400" dirty="0" smtClean="0"/>
              <a:t>Те</a:t>
            </a:r>
            <a:r>
              <a:rPr lang="kk-KZ" sz="4400" dirty="0" smtClean="0"/>
              <a:t>ңіз балдырлары</a:t>
            </a:r>
            <a:endParaRPr lang="ru-RU" sz="4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3744416" cy="3307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239" y="1628800"/>
            <a:ext cx="3855709" cy="3528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279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Мақсаты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3600" dirty="0" err="1"/>
              <a:t>Балдырлардың</a:t>
            </a:r>
            <a:r>
              <a:rPr lang="ru-RU" sz="3600" dirty="0"/>
              <a:t> </a:t>
            </a:r>
            <a:r>
              <a:rPr lang="ru-RU" sz="3600" dirty="0" err="1"/>
              <a:t>табиғаттағы</a:t>
            </a:r>
            <a:r>
              <a:rPr lang="ru-RU" sz="3600" dirty="0"/>
              <a:t>, </a:t>
            </a:r>
            <a:r>
              <a:rPr lang="ru-RU" sz="3600" dirty="0" err="1"/>
              <a:t>шаруашылықтағы</a:t>
            </a:r>
            <a:r>
              <a:rPr lang="ru-RU" sz="3600" dirty="0"/>
              <a:t> </a:t>
            </a:r>
            <a:r>
              <a:rPr lang="ru-RU" sz="3600" dirty="0" err="1"/>
              <a:t>маңызы</a:t>
            </a:r>
            <a:r>
              <a:rPr lang="ru-RU" sz="3600" dirty="0"/>
              <a:t>. </a:t>
            </a:r>
            <a:r>
              <a:rPr lang="ru-RU" sz="3600" dirty="0" err="1"/>
              <a:t>Балдырларды</a:t>
            </a:r>
            <a:r>
              <a:rPr lang="ru-RU" sz="3600" dirty="0"/>
              <a:t> </a:t>
            </a:r>
            <a:r>
              <a:rPr lang="ru-RU" sz="3600" dirty="0" err="1"/>
              <a:t>қорғау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716731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Міндеті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kk-KZ" sz="3600" dirty="0" smtClean="0"/>
              <a:t>Балдырлардың түрлерімен танысу және табиғаттағы маңызын ашу.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549455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k-KZ" dirty="0" smtClean="0"/>
              <a:t>Балдырлар түрі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152217687"/>
              </p:ext>
            </p:extLst>
          </p:nvPr>
        </p:nvGraphicFramePr>
        <p:xfrm>
          <a:off x="1143000" y="731838"/>
          <a:ext cx="6400800" cy="3475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594390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7720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k-KZ" dirty="0" smtClean="0"/>
              <a:t>Қоңыр балдырлар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/>
              <a:t>Теңіздің</a:t>
            </a:r>
            <a:r>
              <a:rPr lang="ru-RU" dirty="0"/>
              <a:t> </a:t>
            </a:r>
            <a:r>
              <a:rPr lang="ru-RU" dirty="0" err="1"/>
              <a:t>тұзды</a:t>
            </a:r>
            <a:r>
              <a:rPr lang="ru-RU" dirty="0"/>
              <a:t> </a:t>
            </a:r>
            <a:r>
              <a:rPr lang="ru-RU" dirty="0" err="1" smtClean="0"/>
              <a:t>суында</a:t>
            </a:r>
            <a:r>
              <a:rPr lang="ru-RU" dirty="0" smtClean="0"/>
              <a:t> </a:t>
            </a:r>
            <a:r>
              <a:rPr lang="ru-RU" dirty="0" err="1"/>
              <a:t>өсетін</a:t>
            </a:r>
            <a:r>
              <a:rPr lang="ru-RU" dirty="0"/>
              <a:t> </a:t>
            </a:r>
            <a:r>
              <a:rPr lang="ru-RU" dirty="0" err="1"/>
              <a:t>балдырлар</a:t>
            </a:r>
            <a:r>
              <a:rPr lang="ru-RU" dirty="0"/>
              <a:t> </a:t>
            </a:r>
            <a:r>
              <a:rPr lang="ru-RU" dirty="0" err="1"/>
              <a:t>жасыл</a:t>
            </a:r>
            <a:r>
              <a:rPr lang="ru-RU" dirty="0"/>
              <a:t> </a:t>
            </a:r>
            <a:r>
              <a:rPr lang="ru-RU" dirty="0" err="1"/>
              <a:t>балдырлардан</a:t>
            </a:r>
            <a:r>
              <a:rPr lang="ru-RU" dirty="0"/>
              <a:t> </a:t>
            </a:r>
            <a:r>
              <a:rPr lang="ru-RU" dirty="0" err="1"/>
              <a:t>өзгеше</a:t>
            </a:r>
            <a:r>
              <a:rPr lang="ru-RU" dirty="0"/>
              <a:t> </a:t>
            </a:r>
            <a:r>
              <a:rPr lang="ru-RU" dirty="0" err="1"/>
              <a:t>келеді</a:t>
            </a:r>
            <a:r>
              <a:rPr lang="ru-RU" dirty="0"/>
              <a:t>.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теңіздер</a:t>
            </a:r>
            <a:r>
              <a:rPr lang="ru-RU" dirty="0"/>
              <a:t> мен </a:t>
            </a:r>
            <a:r>
              <a:rPr lang="ru-RU" dirty="0" err="1"/>
              <a:t>мұхиттардың</a:t>
            </a:r>
            <a:r>
              <a:rPr lang="ru-RU" dirty="0"/>
              <a:t> </a:t>
            </a:r>
            <a:r>
              <a:rPr lang="ru-RU" dirty="0" err="1"/>
              <a:t>түбінде</a:t>
            </a:r>
            <a:r>
              <a:rPr lang="ru-RU" dirty="0"/>
              <a:t> </a:t>
            </a:r>
            <a:r>
              <a:rPr lang="ru-RU" dirty="0" err="1"/>
              <a:t>жүздеген</a:t>
            </a:r>
            <a:r>
              <a:rPr lang="ru-RU" dirty="0"/>
              <a:t> </a:t>
            </a:r>
            <a:r>
              <a:rPr lang="ru-RU" dirty="0" err="1"/>
              <a:t>шақырым</a:t>
            </a:r>
            <a:r>
              <a:rPr lang="ru-RU" dirty="0"/>
              <a:t> </a:t>
            </a:r>
            <a:r>
              <a:rPr lang="ru-RU" dirty="0" err="1"/>
              <a:t>жерді</a:t>
            </a:r>
            <a:r>
              <a:rPr lang="ru-RU" dirty="0"/>
              <a:t> </a:t>
            </a:r>
            <a:r>
              <a:rPr lang="ru-RU" dirty="0" err="1"/>
              <a:t>қамтып</a:t>
            </a:r>
            <a:r>
              <a:rPr lang="ru-RU" dirty="0"/>
              <a:t> </a:t>
            </a:r>
            <a:r>
              <a:rPr lang="ru-RU" dirty="0" err="1"/>
              <a:t>өседі</a:t>
            </a:r>
            <a:r>
              <a:rPr lang="ru-RU" dirty="0"/>
              <a:t>. </a:t>
            </a:r>
            <a:r>
              <a:rPr lang="ru-RU" dirty="0" err="1"/>
              <a:t>Оған</a:t>
            </a:r>
            <a:r>
              <a:rPr lang="ru-RU" dirty="0"/>
              <a:t> — </a:t>
            </a:r>
            <a:r>
              <a:rPr lang="ru-RU" dirty="0" err="1"/>
              <a:t>қоңыр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қызыл</a:t>
            </a:r>
            <a:r>
              <a:rPr lang="ru-RU" dirty="0"/>
              <a:t> </a:t>
            </a:r>
            <a:r>
              <a:rPr lang="ru-RU" dirty="0" err="1"/>
              <a:t>балдырлар</a:t>
            </a:r>
            <a:r>
              <a:rPr lang="ru-RU" dirty="0"/>
              <a:t> </a:t>
            </a:r>
            <a:r>
              <a:rPr lang="ru-RU" dirty="0" err="1"/>
              <a:t>жатады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балдырлардың</a:t>
            </a:r>
            <a:r>
              <a:rPr lang="ru-RU" dirty="0"/>
              <a:t> </a:t>
            </a:r>
            <a:r>
              <a:rPr lang="ru-RU" dirty="0" err="1"/>
              <a:t>кейбір</a:t>
            </a:r>
            <a:r>
              <a:rPr lang="ru-RU" dirty="0"/>
              <a:t> </a:t>
            </a:r>
            <a:r>
              <a:rPr lang="ru-RU" dirty="0" err="1"/>
              <a:t>түрлері</a:t>
            </a:r>
            <a:r>
              <a:rPr lang="ru-RU" dirty="0"/>
              <a:t> </a:t>
            </a:r>
            <a:r>
              <a:rPr lang="ru-RU" dirty="0" err="1"/>
              <a:t>Қазақстанда</a:t>
            </a:r>
            <a:r>
              <a:rPr lang="ru-RU" dirty="0"/>
              <a:t> Каспий </a:t>
            </a:r>
            <a:r>
              <a:rPr lang="ru-RU" dirty="0" err="1"/>
              <a:t>теңізінде</a:t>
            </a:r>
            <a:r>
              <a:rPr lang="ru-RU" dirty="0"/>
              <a:t> де </a:t>
            </a:r>
            <a:r>
              <a:rPr lang="ru-RU" dirty="0" err="1"/>
              <a:t>кездеседі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Қоңыр</a:t>
            </a:r>
            <a:r>
              <a:rPr lang="ru-RU" dirty="0"/>
              <a:t> </a:t>
            </a:r>
            <a:r>
              <a:rPr lang="ru-RU" dirty="0" err="1"/>
              <a:t>балдырлардың</a:t>
            </a:r>
            <a:r>
              <a:rPr lang="ru-RU" dirty="0"/>
              <a:t> </a:t>
            </a:r>
            <a:r>
              <a:rPr lang="ru-RU" dirty="0" err="1"/>
              <a:t>барлығы</a:t>
            </a:r>
            <a:r>
              <a:rPr lang="ru-RU" dirty="0"/>
              <a:t> да </a:t>
            </a:r>
            <a:r>
              <a:rPr lang="ru-RU" dirty="0" err="1"/>
              <a:t>көпжасушалы</a:t>
            </a:r>
            <a:r>
              <a:rPr lang="ru-RU" dirty="0"/>
              <a:t>, 1 500-дей </a:t>
            </a:r>
            <a:r>
              <a:rPr lang="ru-RU" dirty="0" err="1"/>
              <a:t>түрі</a:t>
            </a:r>
            <a:r>
              <a:rPr lang="ru-RU" dirty="0"/>
              <a:t> бар. </a:t>
            </a:r>
            <a:r>
              <a:rPr lang="ru-RU" dirty="0" err="1"/>
              <a:t>Биіктігі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миллиметрден</a:t>
            </a:r>
            <a:r>
              <a:rPr lang="ru-RU" dirty="0"/>
              <a:t>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ондаған</a:t>
            </a:r>
            <a:r>
              <a:rPr lang="ru-RU" dirty="0"/>
              <a:t> </a:t>
            </a:r>
            <a:r>
              <a:rPr lang="ru-RU" dirty="0" err="1"/>
              <a:t>метрге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жетелі</a:t>
            </a:r>
            <a:r>
              <a:rPr lang="ru-RU" dirty="0"/>
              <a:t>.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ірілерінің</a:t>
            </a:r>
            <a:r>
              <a:rPr lang="ru-RU" dirty="0"/>
              <a:t> талломы (</a:t>
            </a:r>
            <a:r>
              <a:rPr lang="ru-RU" dirty="0" err="1"/>
              <a:t>денесі</a:t>
            </a:r>
            <a:r>
              <a:rPr lang="ru-RU" dirty="0"/>
              <a:t>) </a:t>
            </a:r>
            <a:r>
              <a:rPr lang="ru-RU" dirty="0" err="1"/>
              <a:t>тарамдалып</a:t>
            </a:r>
            <a:r>
              <a:rPr lang="ru-RU" dirty="0"/>
              <a:t> </a:t>
            </a:r>
            <a:r>
              <a:rPr lang="ru-RU" dirty="0" err="1"/>
              <a:t>тұрады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149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/>
              <a:t>Қоңыр</a:t>
            </a:r>
            <a:r>
              <a:rPr lang="ru-RU" dirty="0"/>
              <a:t> </a:t>
            </a:r>
            <a:r>
              <a:rPr lang="ru-RU" dirty="0" err="1"/>
              <a:t>балдырдың</a:t>
            </a:r>
            <a:r>
              <a:rPr lang="ru-RU" dirty="0"/>
              <a:t> </a:t>
            </a:r>
            <a:r>
              <a:rPr lang="ru-RU" dirty="0" err="1"/>
              <a:t>жасуша</a:t>
            </a:r>
            <a:r>
              <a:rPr lang="ru-RU" dirty="0"/>
              <a:t> </a:t>
            </a:r>
            <a:r>
              <a:rPr lang="ru-RU" dirty="0" err="1"/>
              <a:t>қабықшасының</a:t>
            </a:r>
            <a:r>
              <a:rPr lang="ru-RU" dirty="0"/>
              <a:t> сырты </a:t>
            </a:r>
            <a:r>
              <a:rPr lang="ru-RU" dirty="0" err="1"/>
              <a:t>созылыңқы</a:t>
            </a:r>
            <a:r>
              <a:rPr lang="ru-RU" dirty="0"/>
              <a:t> </a:t>
            </a:r>
            <a:r>
              <a:rPr lang="ru-RU" dirty="0" err="1"/>
              <a:t>сілемейлі</a:t>
            </a:r>
            <a:r>
              <a:rPr lang="ru-RU" dirty="0"/>
              <a:t> </a:t>
            </a:r>
            <a:r>
              <a:rPr lang="ru-RU" dirty="0" err="1"/>
              <a:t>қабықшамен</a:t>
            </a:r>
            <a:r>
              <a:rPr lang="ru-RU" dirty="0"/>
              <a:t> </a:t>
            </a:r>
            <a:r>
              <a:rPr lang="ru-RU" dirty="0" err="1"/>
              <a:t>қапта</a:t>
            </a:r>
            <a:r>
              <a:rPr lang="ru-RU" dirty="0"/>
              <a:t> </a:t>
            </a:r>
            <a:r>
              <a:rPr lang="ru-RU" dirty="0" err="1"/>
              <a:t>лған</a:t>
            </a:r>
            <a:r>
              <a:rPr lang="ru-RU" dirty="0"/>
              <a:t>. </a:t>
            </a:r>
            <a:r>
              <a:rPr lang="ru-RU" dirty="0" err="1"/>
              <a:t>Жасушасы</a:t>
            </a:r>
            <a:r>
              <a:rPr lang="ru-RU" dirty="0"/>
              <a:t> -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ядролы</a:t>
            </a:r>
            <a:r>
              <a:rPr lang="ru-RU" dirty="0"/>
              <a:t>, </a:t>
            </a:r>
            <a:r>
              <a:rPr lang="ru-RU" dirty="0" err="1"/>
              <a:t>вакуольдері</a:t>
            </a:r>
            <a:r>
              <a:rPr lang="ru-RU" dirty="0"/>
              <a:t> </a:t>
            </a:r>
            <a:r>
              <a:rPr lang="ru-RU" dirty="0" err="1"/>
              <a:t>біреу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ru-RU" dirty="0" err="1"/>
              <a:t>Сілемейлі</a:t>
            </a:r>
            <a:r>
              <a:rPr lang="ru-RU" dirty="0"/>
              <a:t> </a:t>
            </a:r>
            <a:r>
              <a:rPr lang="ru-RU" dirty="0" err="1"/>
              <a:t>қабықша</a:t>
            </a:r>
            <a:r>
              <a:rPr lang="ru-RU" dirty="0"/>
              <a:t> </a:t>
            </a:r>
            <a:r>
              <a:rPr lang="ru-RU" dirty="0" err="1"/>
              <a:t>теңіз</a:t>
            </a:r>
            <a:r>
              <a:rPr lang="ru-RU" dirty="0"/>
              <a:t> </a:t>
            </a:r>
            <a:r>
              <a:rPr lang="ru-RU" dirty="0" err="1"/>
              <a:t>толқынының</a:t>
            </a:r>
            <a:r>
              <a:rPr lang="ru-RU" dirty="0"/>
              <a:t> </a:t>
            </a:r>
            <a:r>
              <a:rPr lang="ru-RU" dirty="0" err="1"/>
              <a:t>күшіне</a:t>
            </a:r>
            <a:r>
              <a:rPr lang="ru-RU" dirty="0"/>
              <a:t> </a:t>
            </a:r>
            <a:r>
              <a:rPr lang="ru-RU" dirty="0" err="1"/>
              <a:t>төтеп</a:t>
            </a:r>
            <a:r>
              <a:rPr lang="ru-RU" dirty="0"/>
              <a:t> </a:t>
            </a:r>
            <a:r>
              <a:rPr lang="ru-RU" dirty="0" err="1"/>
              <a:t>беріп</a:t>
            </a:r>
            <a:r>
              <a:rPr lang="ru-RU" dirty="0"/>
              <a:t>, су </a:t>
            </a:r>
            <a:r>
              <a:rPr lang="ru-RU" dirty="0" err="1"/>
              <a:t>қайтқанда</a:t>
            </a:r>
            <a:r>
              <a:rPr lang="ru-RU" dirty="0"/>
              <a:t> </a:t>
            </a:r>
            <a:r>
              <a:rPr lang="ru-RU" dirty="0" err="1"/>
              <a:t>балдырларды</a:t>
            </a:r>
            <a:r>
              <a:rPr lang="ru-RU" dirty="0"/>
              <a:t> </a:t>
            </a:r>
            <a:r>
              <a:rPr lang="ru-RU" dirty="0" err="1"/>
              <a:t>құрғап</a:t>
            </a:r>
            <a:r>
              <a:rPr lang="ru-RU" dirty="0"/>
              <a:t> </a:t>
            </a:r>
            <a:r>
              <a:rPr lang="ru-RU" dirty="0" err="1"/>
              <a:t>кетуден</a:t>
            </a:r>
            <a:r>
              <a:rPr lang="ru-RU" dirty="0"/>
              <a:t> </a:t>
            </a:r>
            <a:r>
              <a:rPr lang="ru-RU" dirty="0" err="1"/>
              <a:t>сақтайды</a:t>
            </a:r>
            <a:r>
              <a:rPr lang="ru-RU" dirty="0"/>
              <a:t>. </a:t>
            </a:r>
            <a:r>
              <a:rPr lang="ru-RU" dirty="0" err="1"/>
              <a:t>Майда</a:t>
            </a:r>
            <a:r>
              <a:rPr lang="ru-RU" dirty="0"/>
              <a:t> </a:t>
            </a:r>
            <a:r>
              <a:rPr lang="ru-RU" dirty="0" err="1"/>
              <a:t>вакуольдердің</a:t>
            </a:r>
            <a:r>
              <a:rPr lang="ru-RU" dirty="0"/>
              <a:t> </a:t>
            </a:r>
            <a:r>
              <a:rPr lang="ru-RU" dirty="0" err="1"/>
              <a:t>құрамында</a:t>
            </a:r>
            <a:r>
              <a:rPr lang="ru-RU" dirty="0"/>
              <a:t> </a:t>
            </a:r>
            <a:r>
              <a:rPr lang="ru-RU" dirty="0" err="1"/>
              <a:t>илік</a:t>
            </a:r>
            <a:r>
              <a:rPr lang="ru-RU" dirty="0"/>
              <a:t> </a:t>
            </a:r>
            <a:r>
              <a:rPr lang="ru-RU" dirty="0" err="1"/>
              <a:t>заттары</a:t>
            </a:r>
            <a:r>
              <a:rPr lang="ru-RU" dirty="0"/>
              <a:t> бар.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дән</a:t>
            </a:r>
            <a:r>
              <a:rPr lang="ru-RU" dirty="0"/>
              <a:t> </a:t>
            </a:r>
            <a:r>
              <a:rPr lang="ru-RU" dirty="0" err="1"/>
              <a:t>тәрізді</a:t>
            </a:r>
            <a:r>
              <a:rPr lang="ru-RU" dirty="0"/>
              <a:t> </a:t>
            </a:r>
            <a:r>
              <a:rPr lang="ru-RU" dirty="0" err="1"/>
              <a:t>хроматофорлары</a:t>
            </a:r>
            <a:r>
              <a:rPr lang="ru-RU" dirty="0"/>
              <a:t> </a:t>
            </a:r>
            <a:r>
              <a:rPr lang="ru-RU" dirty="0" err="1"/>
              <a:t>жасуша</a:t>
            </a:r>
            <a:r>
              <a:rPr lang="ru-RU" dirty="0"/>
              <a:t> </a:t>
            </a:r>
            <a:r>
              <a:rPr lang="ru-RU" dirty="0" err="1"/>
              <a:t>қабықшасына</a:t>
            </a:r>
            <a:r>
              <a:rPr lang="ru-RU" dirty="0"/>
              <a:t> </a:t>
            </a:r>
            <a:r>
              <a:rPr lang="ru-RU" dirty="0" err="1"/>
              <a:t>жақын</a:t>
            </a:r>
            <a:r>
              <a:rPr lang="ru-RU" dirty="0"/>
              <a:t> </a:t>
            </a:r>
            <a:r>
              <a:rPr lang="ru-RU" dirty="0" err="1"/>
              <a:t>орналасады</a:t>
            </a:r>
            <a:r>
              <a:rPr lang="ru-RU" dirty="0"/>
              <a:t>. </a:t>
            </a:r>
            <a:r>
              <a:rPr lang="ru-RU" dirty="0" err="1"/>
              <a:t>Хроматофорларында</a:t>
            </a:r>
            <a:r>
              <a:rPr lang="ru-RU" dirty="0"/>
              <a:t> хлорофилл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қоңыр</a:t>
            </a:r>
            <a:r>
              <a:rPr lang="ru-RU" dirty="0"/>
              <a:t> </a:t>
            </a:r>
            <a:r>
              <a:rPr lang="ru-RU" dirty="0" err="1"/>
              <a:t>бояулары</a:t>
            </a:r>
            <a:r>
              <a:rPr lang="ru-RU" dirty="0"/>
              <a:t> (</a:t>
            </a:r>
            <a:r>
              <a:rPr lang="ru-RU" dirty="0" err="1"/>
              <a:t>пигменттері</a:t>
            </a:r>
            <a:r>
              <a:rPr lang="ru-RU" dirty="0"/>
              <a:t>)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бояу</a:t>
            </a:r>
            <a:r>
              <a:rPr lang="ru-RU" dirty="0"/>
              <a:t> </a:t>
            </a:r>
            <a:r>
              <a:rPr lang="ru-RU" dirty="0" err="1"/>
              <a:t>қоңыр</a:t>
            </a:r>
            <a:r>
              <a:rPr lang="ru-RU" dirty="0"/>
              <a:t> </a:t>
            </a:r>
            <a:r>
              <a:rPr lang="ru-RU" dirty="0" err="1"/>
              <a:t>балдырларда</a:t>
            </a:r>
            <a:r>
              <a:rPr lang="ru-RU" dirty="0"/>
              <a:t> </a:t>
            </a:r>
            <a:r>
              <a:rPr lang="ru-RU" dirty="0" err="1"/>
              <a:t>жүретін</a:t>
            </a:r>
            <a:r>
              <a:rPr lang="ru-RU" dirty="0"/>
              <a:t> </a:t>
            </a:r>
            <a:r>
              <a:rPr lang="ru-RU" dirty="0" err="1"/>
              <a:t>фотосинтезге</a:t>
            </a:r>
            <a:r>
              <a:rPr lang="ru-RU" dirty="0"/>
              <a:t> </a:t>
            </a:r>
            <a:r>
              <a:rPr lang="ru-RU" dirty="0" err="1"/>
              <a:t>күннің</a:t>
            </a:r>
            <a:r>
              <a:rPr lang="ru-RU" dirty="0"/>
              <a:t> </a:t>
            </a:r>
            <a:r>
              <a:rPr lang="ru-RU" dirty="0" err="1"/>
              <a:t>ультракүлгін</a:t>
            </a:r>
            <a:r>
              <a:rPr lang="ru-RU" dirty="0"/>
              <a:t> </a:t>
            </a:r>
            <a:r>
              <a:rPr lang="ru-RU" dirty="0" err="1"/>
              <a:t>сәулесін</a:t>
            </a:r>
            <a:r>
              <a:rPr lang="ru-RU" dirty="0"/>
              <a:t> </a:t>
            </a:r>
            <a:r>
              <a:rPr lang="ru-RU" dirty="0" err="1"/>
              <a:t>тиімді</a:t>
            </a:r>
            <a:r>
              <a:rPr lang="ru-RU" dirty="0"/>
              <a:t> </a:t>
            </a:r>
            <a:r>
              <a:rPr lang="ru-RU" dirty="0" err="1"/>
              <a:t>пайдалануға</a:t>
            </a:r>
            <a:r>
              <a:rPr lang="ru-RU" dirty="0"/>
              <a:t> </a:t>
            </a:r>
            <a:r>
              <a:rPr lang="ru-RU" dirty="0" err="1"/>
              <a:t>көмектеседі</a:t>
            </a:r>
            <a:r>
              <a:rPr lang="ru-RU" dirty="0"/>
              <a:t>. </a:t>
            </a:r>
            <a:r>
              <a:rPr lang="ru-RU" dirty="0" err="1"/>
              <a:t>Жасушаның</a:t>
            </a:r>
            <a:r>
              <a:rPr lang="ru-RU" dirty="0"/>
              <a:t> </a:t>
            </a:r>
            <a:r>
              <a:rPr lang="ru-RU" dirty="0" err="1"/>
              <a:t>қор</a:t>
            </a:r>
            <a:r>
              <a:rPr lang="ru-RU" dirty="0"/>
              <a:t> </a:t>
            </a:r>
            <a:r>
              <a:rPr lang="ru-RU" dirty="0" err="1"/>
              <a:t>заты</a:t>
            </a:r>
            <a:r>
              <a:rPr lang="ru-RU" dirty="0"/>
              <a:t> - </a:t>
            </a:r>
            <a:r>
              <a:rPr lang="ru-RU" dirty="0" err="1"/>
              <a:t>полисахаридтер</a:t>
            </a:r>
            <a:r>
              <a:rPr lang="ru-RU" dirty="0"/>
              <a:t> (</a:t>
            </a:r>
            <a:r>
              <a:rPr lang="ru-RU" dirty="0" err="1"/>
              <a:t>ерітінді</a:t>
            </a:r>
            <a:r>
              <a:rPr lang="ru-RU" dirty="0"/>
              <a:t> </a:t>
            </a:r>
            <a:r>
              <a:rPr lang="ru-RU" dirty="0" err="1"/>
              <a:t>күйіндегі</a:t>
            </a:r>
            <a:r>
              <a:rPr lang="ru-RU" dirty="0"/>
              <a:t> </a:t>
            </a:r>
            <a:r>
              <a:rPr lang="ru-RU" dirty="0" err="1"/>
              <a:t>көмірсулар</a:t>
            </a:r>
            <a:r>
              <a:rPr lang="ru-RU" dirty="0"/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788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29000" cy="2852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"/>
            <a:ext cx="3347864" cy="2852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95830"/>
            <a:ext cx="3429000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891828"/>
            <a:ext cx="3166931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420888"/>
            <a:ext cx="2367136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706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k-KZ" dirty="0" smtClean="0"/>
              <a:t>Саргассум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/>
              <a:t>Саргассум</a:t>
            </a:r>
            <a:r>
              <a:rPr lang="ru-RU" dirty="0"/>
              <a:t> </a:t>
            </a:r>
            <a:r>
              <a:rPr lang="ru-RU" dirty="0" err="1"/>
              <a:t>балдырына</a:t>
            </a:r>
            <a:r>
              <a:rPr lang="ru-RU" dirty="0"/>
              <a:t> </a:t>
            </a:r>
            <a:r>
              <a:rPr lang="ru-RU" dirty="0" err="1"/>
              <a:t>зер</a:t>
            </a:r>
            <a:r>
              <a:rPr lang="ru-RU" dirty="0"/>
              <a:t> сала </a:t>
            </a:r>
            <a:r>
              <a:rPr lang="ru-RU" dirty="0" err="1"/>
              <a:t>қарасақдар</a:t>
            </a:r>
            <a:r>
              <a:rPr lang="ru-RU" dirty="0"/>
              <a:t>, </a:t>
            </a:r>
            <a:r>
              <a:rPr lang="ru-RU" dirty="0" err="1"/>
              <a:t>жидекке</a:t>
            </a:r>
            <a:r>
              <a:rPr lang="ru-RU" dirty="0"/>
              <a:t> </a:t>
            </a:r>
            <a:r>
              <a:rPr lang="ru-RU" dirty="0" err="1"/>
              <a:t>ұқсас</a:t>
            </a:r>
            <a:r>
              <a:rPr lang="ru-RU" dirty="0"/>
              <a:t> </a:t>
            </a:r>
            <a:r>
              <a:rPr lang="ru-RU" dirty="0" err="1"/>
              <a:t>домалақ</a:t>
            </a:r>
            <a:r>
              <a:rPr lang="ru-RU" dirty="0"/>
              <a:t> </a:t>
            </a:r>
            <a:r>
              <a:rPr lang="ru-RU" dirty="0" err="1"/>
              <a:t>өсінділерді</a:t>
            </a:r>
            <a:r>
              <a:rPr lang="ru-RU" dirty="0"/>
              <a:t> </a:t>
            </a:r>
            <a:r>
              <a:rPr lang="ru-RU" dirty="0" err="1"/>
              <a:t>көресіңдер</a:t>
            </a:r>
            <a:r>
              <a:rPr lang="ru-RU" dirty="0"/>
              <a:t>. </a:t>
            </a:r>
            <a:r>
              <a:rPr lang="ru-RU" dirty="0" err="1"/>
              <a:t>Алайда</a:t>
            </a:r>
            <a:r>
              <a:rPr lang="ru-RU" dirty="0"/>
              <a:t>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жидек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, </a:t>
            </a:r>
            <a:r>
              <a:rPr lang="ru-RU" dirty="0" err="1"/>
              <a:t>іші</a:t>
            </a:r>
            <a:r>
              <a:rPr lang="ru-RU" dirty="0"/>
              <a:t> </a:t>
            </a:r>
            <a:r>
              <a:rPr lang="ru-RU" dirty="0" err="1"/>
              <a:t>ауаға</a:t>
            </a:r>
            <a:r>
              <a:rPr lang="ru-RU" dirty="0"/>
              <a:t> толы </a:t>
            </a:r>
            <a:r>
              <a:rPr lang="ru-RU" dirty="0" err="1"/>
              <a:t>көпіршіктер</a:t>
            </a:r>
            <a:r>
              <a:rPr lang="ru-RU" dirty="0"/>
              <a:t>. </a:t>
            </a:r>
            <a:r>
              <a:rPr lang="ru-RU" dirty="0" err="1"/>
              <a:t>Балдырлар</a:t>
            </a:r>
            <a:r>
              <a:rPr lang="ru-RU" dirty="0"/>
              <a:t> </a:t>
            </a:r>
            <a:r>
              <a:rPr lang="ru-RU" dirty="0" err="1"/>
              <a:t>солардың</a:t>
            </a:r>
            <a:r>
              <a:rPr lang="ru-RU" dirty="0"/>
              <a:t> </a:t>
            </a:r>
            <a:r>
              <a:rPr lang="ru-RU" dirty="0" err="1"/>
              <a:t>жәрдемімен</a:t>
            </a:r>
            <a:r>
              <a:rPr lang="ru-RU" dirty="0"/>
              <a:t> суда </a:t>
            </a:r>
            <a:r>
              <a:rPr lang="ru-RU" dirty="0" err="1"/>
              <a:t>жүзуін</a:t>
            </a:r>
            <a:r>
              <a:rPr lang="ru-RU" dirty="0"/>
              <a:t> </a:t>
            </a:r>
            <a:r>
              <a:rPr lang="ru-RU" dirty="0" err="1"/>
              <a:t>тездетеді</a:t>
            </a:r>
            <a:r>
              <a:rPr lang="ru-RU" dirty="0"/>
              <a:t>, </a:t>
            </a:r>
            <a:r>
              <a:rPr lang="ru-RU" dirty="0" err="1"/>
              <a:t>сөйтіп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жерлерге</a:t>
            </a:r>
            <a:r>
              <a:rPr lang="ru-RU" dirty="0"/>
              <a:t> тез </a:t>
            </a:r>
            <a:r>
              <a:rPr lang="ru-RU" dirty="0" err="1"/>
              <a:t>тарала</a:t>
            </a:r>
            <a:r>
              <a:rPr lang="ru-RU" dirty="0"/>
              <a:t> </a:t>
            </a:r>
            <a:r>
              <a:rPr lang="ru-RU" dirty="0" err="1"/>
              <a:t>алады</a:t>
            </a:r>
            <a:r>
              <a:rPr lang="ru-RU" dirty="0"/>
              <a:t>. </a:t>
            </a:r>
            <a:r>
              <a:rPr lang="ru-RU" dirty="0" err="1"/>
              <a:t>Саргассум</a:t>
            </a:r>
            <a:r>
              <a:rPr lang="ru-RU" dirty="0"/>
              <a:t> </a:t>
            </a:r>
            <a:r>
              <a:rPr lang="ru-RU" dirty="0" err="1"/>
              <a:t>тұқымдас</a:t>
            </a:r>
            <a:r>
              <a:rPr lang="ru-RU" dirty="0"/>
              <a:t> </a:t>
            </a:r>
            <a:r>
              <a:rPr lang="ru-RU" dirty="0" err="1"/>
              <a:t>турбипария</a:t>
            </a:r>
            <a:r>
              <a:rPr lang="ru-RU" dirty="0"/>
              <a:t> </a:t>
            </a:r>
            <a:r>
              <a:rPr lang="ru-RU" dirty="0" err="1"/>
              <a:t>балдырларында</a:t>
            </a:r>
            <a:r>
              <a:rPr lang="ru-RU" dirty="0"/>
              <a:t>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ауалы</a:t>
            </a:r>
            <a:r>
              <a:rPr lang="ru-RU" dirty="0"/>
              <a:t> </a:t>
            </a:r>
            <a:r>
              <a:rPr lang="ru-RU" dirty="0" err="1"/>
              <a:t>көпіршік</a:t>
            </a:r>
            <a:r>
              <a:rPr lang="ru-RU" dirty="0"/>
              <a:t> </a:t>
            </a:r>
            <a:r>
              <a:rPr lang="ru-RU" dirty="0" err="1"/>
              <a:t>жұзім</a:t>
            </a:r>
            <a:r>
              <a:rPr lang="ru-RU" dirty="0"/>
              <a:t> </a:t>
            </a:r>
            <a:r>
              <a:rPr lang="ru-RU" dirty="0" err="1"/>
              <a:t>салқымына</a:t>
            </a:r>
            <a:r>
              <a:rPr lang="ru-RU" dirty="0"/>
              <a:t> </a:t>
            </a:r>
            <a:r>
              <a:rPr lang="ru-RU" dirty="0" err="1"/>
              <a:t>ұқсас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ru-RU" dirty="0" err="1"/>
              <a:t>Сондықтан</a:t>
            </a:r>
            <a:r>
              <a:rPr lang="ru-RU" dirty="0"/>
              <a:t> оны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түрғындар</a:t>
            </a:r>
            <a:r>
              <a:rPr lang="ru-RU" dirty="0"/>
              <a:t> «</a:t>
            </a:r>
            <a:r>
              <a:rPr lang="ru-RU" dirty="0" err="1"/>
              <a:t>теңіз</a:t>
            </a:r>
            <a:r>
              <a:rPr lang="ru-RU" dirty="0"/>
              <a:t> </a:t>
            </a:r>
            <a:r>
              <a:rPr lang="ru-RU" dirty="0" err="1"/>
              <a:t>жүзімі</a:t>
            </a:r>
            <a:r>
              <a:rPr lang="ru-RU" dirty="0"/>
              <a:t>»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атайды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836712"/>
            <a:ext cx="3024336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691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kk-KZ" dirty="0" smtClean="0"/>
              <a:t>Қызыл балдырлар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6632"/>
            <a:ext cx="5688632" cy="422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991878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9417" y="347993"/>
            <a:ext cx="849694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Теңіздің</a:t>
            </a:r>
            <a:r>
              <a:rPr lang="ru-RU" dirty="0" smtClean="0"/>
              <a:t> </a:t>
            </a:r>
            <a:r>
              <a:rPr lang="ru-RU" dirty="0" err="1"/>
              <a:t>терең</a:t>
            </a:r>
            <a:r>
              <a:rPr lang="ru-RU" dirty="0"/>
              <a:t> </a:t>
            </a:r>
            <a:r>
              <a:rPr lang="ru-RU" dirty="0" err="1"/>
              <a:t>түбінде</a:t>
            </a:r>
            <a:r>
              <a:rPr lang="ru-RU" dirty="0"/>
              <a:t> (270 м) </a:t>
            </a:r>
            <a:r>
              <a:rPr lang="ru-RU" dirty="0" err="1"/>
              <a:t>көпжасушалы</a:t>
            </a:r>
            <a:r>
              <a:rPr lang="ru-RU" dirty="0"/>
              <a:t> </a:t>
            </a:r>
            <a:r>
              <a:rPr lang="ru-RU" dirty="0" err="1"/>
              <a:t>қызыл</a:t>
            </a:r>
            <a:r>
              <a:rPr lang="ru-RU" dirty="0"/>
              <a:t> </a:t>
            </a:r>
            <a:r>
              <a:rPr lang="ru-RU" dirty="0" err="1"/>
              <a:t>балдырлар</a:t>
            </a:r>
            <a:r>
              <a:rPr lang="ru-RU" dirty="0"/>
              <a:t> </a:t>
            </a:r>
            <a:r>
              <a:rPr lang="ru-RU" dirty="0" err="1"/>
              <a:t>өседі</a:t>
            </a:r>
            <a:r>
              <a:rPr lang="ru-RU" dirty="0"/>
              <a:t>. Талломы (</a:t>
            </a:r>
            <a:r>
              <a:rPr lang="ru-RU" dirty="0" err="1"/>
              <a:t>денесі</a:t>
            </a:r>
            <a:r>
              <a:rPr lang="ru-RU" dirty="0"/>
              <a:t>) - </a:t>
            </a:r>
            <a:r>
              <a:rPr lang="ru-RU" dirty="0" err="1"/>
              <a:t>таспа</a:t>
            </a:r>
            <a:r>
              <a:rPr lang="ru-RU" dirty="0"/>
              <a:t>, </a:t>
            </a:r>
            <a:r>
              <a:rPr lang="ru-RU" dirty="0" err="1"/>
              <a:t>тақтайла</a:t>
            </a:r>
            <a:r>
              <a:rPr lang="ru-RU" dirty="0"/>
              <a:t>, </a:t>
            </a:r>
            <a:r>
              <a:rPr lang="ru-RU" dirty="0" err="1"/>
              <a:t>жіп</a:t>
            </a:r>
            <a:r>
              <a:rPr lang="ru-RU" dirty="0"/>
              <a:t> </a:t>
            </a:r>
            <a:r>
              <a:rPr lang="ru-RU" dirty="0" err="1"/>
              <a:t>тәрізді</a:t>
            </a:r>
            <a:r>
              <a:rPr lang="ru-RU" dirty="0"/>
              <a:t>, </a:t>
            </a:r>
            <a:r>
              <a:rPr lang="ru-RU" dirty="0" err="1"/>
              <a:t>кейде</a:t>
            </a:r>
            <a:r>
              <a:rPr lang="ru-RU" dirty="0"/>
              <a:t> </a:t>
            </a:r>
            <a:r>
              <a:rPr lang="ru-RU" dirty="0" err="1"/>
              <a:t>жіптері</a:t>
            </a:r>
            <a:r>
              <a:rPr lang="ru-RU" dirty="0"/>
              <a:t> </a:t>
            </a:r>
            <a:r>
              <a:rPr lang="ru-RU" dirty="0" err="1"/>
              <a:t>тарамдалған</a:t>
            </a:r>
            <a:r>
              <a:rPr lang="ru-RU" dirty="0"/>
              <a:t>. </a:t>
            </a:r>
            <a:r>
              <a:rPr lang="ru-RU" dirty="0" err="1"/>
              <a:t>Қоңыр</a:t>
            </a:r>
            <a:r>
              <a:rPr lang="ru-RU" dirty="0"/>
              <a:t> </a:t>
            </a:r>
            <a:r>
              <a:rPr lang="ru-RU" dirty="0" err="1"/>
              <a:t>балдырлар</a:t>
            </a:r>
            <a:r>
              <a:rPr lang="ru-RU" dirty="0"/>
              <a:t> </a:t>
            </a:r>
            <a:r>
              <a:rPr lang="ru-RU" dirty="0" err="1"/>
              <a:t>сияқты</a:t>
            </a:r>
            <a:r>
              <a:rPr lang="ru-RU" dirty="0"/>
              <a:t> аса </a:t>
            </a:r>
            <a:r>
              <a:rPr lang="ru-RU" dirty="0" err="1"/>
              <a:t>ірі</a:t>
            </a:r>
            <a:r>
              <a:rPr lang="ru-RU" dirty="0"/>
              <a:t> </a:t>
            </a:r>
            <a:r>
              <a:rPr lang="ru-RU" dirty="0" err="1"/>
              <a:t>болмайды</a:t>
            </a:r>
            <a:r>
              <a:rPr lang="ru-RU" dirty="0"/>
              <a:t>.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жасушаларындағы</a:t>
            </a:r>
            <a:r>
              <a:rPr lang="ru-RU" dirty="0"/>
              <a:t> </a:t>
            </a:r>
            <a:r>
              <a:rPr lang="ru-RU" dirty="0" err="1"/>
              <a:t>дән</a:t>
            </a:r>
            <a:r>
              <a:rPr lang="ru-RU" dirty="0"/>
              <a:t> </a:t>
            </a:r>
            <a:r>
              <a:rPr lang="ru-RU" dirty="0" err="1"/>
              <a:t>тәрізді</a:t>
            </a:r>
            <a:r>
              <a:rPr lang="ru-RU" dirty="0"/>
              <a:t> </a:t>
            </a:r>
            <a:r>
              <a:rPr lang="ru-RU" dirty="0" err="1"/>
              <a:t>хроматофорларында</a:t>
            </a:r>
            <a:r>
              <a:rPr lang="ru-RU" dirty="0"/>
              <a:t> </a:t>
            </a:r>
            <a:r>
              <a:rPr lang="ru-RU" dirty="0" err="1"/>
              <a:t>хлорофилден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қызыл-көк</a:t>
            </a:r>
            <a:r>
              <a:rPr lang="ru-RU" dirty="0"/>
              <a:t> </a:t>
            </a:r>
            <a:r>
              <a:rPr lang="ru-RU" dirty="0" err="1"/>
              <a:t>пигменттері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ru-RU" dirty="0" err="1"/>
              <a:t>Сондықтан</a:t>
            </a:r>
            <a:r>
              <a:rPr lang="ru-RU" dirty="0"/>
              <a:t>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балдырлар</a:t>
            </a:r>
            <a:r>
              <a:rPr lang="ru-RU" dirty="0"/>
              <a:t> </a:t>
            </a:r>
            <a:r>
              <a:rPr lang="ru-RU" dirty="0" err="1"/>
              <a:t>түсінің</a:t>
            </a:r>
            <a:r>
              <a:rPr lang="ru-RU" dirty="0"/>
              <a:t> </a:t>
            </a:r>
            <a:r>
              <a:rPr lang="ru-RU" dirty="0" err="1"/>
              <a:t>қызып</a:t>
            </a:r>
            <a:r>
              <a:rPr lang="ru-RU" dirty="0"/>
              <a:t>, </a:t>
            </a:r>
            <a:r>
              <a:rPr lang="ru-RU" dirty="0" err="1"/>
              <a:t>қызғылт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сары</a:t>
            </a:r>
            <a:r>
              <a:rPr lang="ru-RU" dirty="0"/>
              <a:t>, </a:t>
            </a:r>
            <a:r>
              <a:rPr lang="ru-RU" dirty="0" err="1"/>
              <a:t>көк-жасыл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да </a:t>
            </a:r>
            <a:r>
              <a:rPr lang="ru-RU" dirty="0" err="1"/>
              <a:t>мүмкін</a:t>
            </a:r>
            <a:r>
              <a:rPr lang="ru-RU" dirty="0"/>
              <a:t>. </a:t>
            </a:r>
            <a:r>
              <a:rPr lang="ru-RU" dirty="0" err="1"/>
              <a:t>Теңіздің</a:t>
            </a:r>
            <a:r>
              <a:rPr lang="ru-RU" dirty="0"/>
              <a:t> </a:t>
            </a:r>
            <a:r>
              <a:rPr lang="ru-RU" dirty="0" err="1"/>
              <a:t>түбінде</a:t>
            </a:r>
            <a:r>
              <a:rPr lang="ru-RU" dirty="0"/>
              <a:t>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балдырлар</a:t>
            </a:r>
            <a:r>
              <a:rPr lang="ru-RU" dirty="0"/>
              <a:t> </a:t>
            </a:r>
            <a:r>
              <a:rPr lang="ru-RU" dirty="0" err="1"/>
              <a:t>айрықша</a:t>
            </a:r>
            <a:r>
              <a:rPr lang="ru-RU" dirty="0"/>
              <a:t> </a:t>
            </a:r>
            <a:r>
              <a:rPr lang="ru-RU" dirty="0" err="1"/>
              <a:t>әдемі</a:t>
            </a:r>
            <a:r>
              <a:rPr lang="ru-RU" dirty="0"/>
              <a:t>, </a:t>
            </a:r>
            <a:r>
              <a:rPr lang="ru-RU" dirty="0" err="1"/>
              <a:t>көз</a:t>
            </a:r>
            <a:r>
              <a:rPr lang="ru-RU" dirty="0"/>
              <a:t> </a:t>
            </a:r>
            <a:r>
              <a:rPr lang="ru-RU" dirty="0" err="1"/>
              <a:t>тартады</a:t>
            </a:r>
            <a:r>
              <a:rPr lang="ru-RU" dirty="0"/>
              <a:t>. </a:t>
            </a:r>
            <a:r>
              <a:rPr lang="ru-RU" dirty="0" err="1"/>
              <a:t>Жасушасының</a:t>
            </a:r>
            <a:r>
              <a:rPr lang="ru-RU" dirty="0"/>
              <a:t> </a:t>
            </a:r>
            <a:r>
              <a:rPr lang="ru-RU" dirty="0" err="1"/>
              <a:t>қор</a:t>
            </a:r>
            <a:r>
              <a:rPr lang="ru-RU" dirty="0"/>
              <a:t> </a:t>
            </a:r>
            <a:r>
              <a:rPr lang="ru-RU" dirty="0" err="1"/>
              <a:t>заты</a:t>
            </a:r>
            <a:r>
              <a:rPr lang="ru-RU" dirty="0"/>
              <a:t> - май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қантты</a:t>
            </a:r>
            <a:r>
              <a:rPr lang="ru-RU" dirty="0"/>
              <a:t> </a:t>
            </a:r>
            <a:r>
              <a:rPr lang="ru-RU" dirty="0" err="1"/>
              <a:t>заттар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Өсімді</a:t>
            </a:r>
            <a:r>
              <a:rPr lang="ru-RU" dirty="0"/>
              <a:t>, </a:t>
            </a:r>
            <a:r>
              <a:rPr lang="ru-RU" dirty="0" err="1"/>
              <a:t>жыныссыз</a:t>
            </a:r>
            <a:r>
              <a:rPr lang="ru-RU" dirty="0"/>
              <a:t>, </a:t>
            </a:r>
            <a:r>
              <a:rPr lang="ru-RU" dirty="0" err="1"/>
              <a:t>жынысты</a:t>
            </a:r>
            <a:r>
              <a:rPr lang="ru-RU" dirty="0"/>
              <a:t> </a:t>
            </a:r>
            <a:r>
              <a:rPr lang="ru-RU" dirty="0" err="1"/>
              <a:t>жолдармен</a:t>
            </a:r>
            <a:r>
              <a:rPr lang="ru-RU" dirty="0"/>
              <a:t> </a:t>
            </a:r>
            <a:r>
              <a:rPr lang="ru-RU" dirty="0" err="1"/>
              <a:t>көбейеді</a:t>
            </a:r>
            <a:r>
              <a:rPr lang="ru-RU" dirty="0"/>
              <a:t>. </a:t>
            </a:r>
            <a:r>
              <a:rPr lang="ru-RU" dirty="0" err="1"/>
              <a:t>Өсімді</a:t>
            </a:r>
            <a:r>
              <a:rPr lang="ru-RU" dirty="0"/>
              <a:t> </a:t>
            </a:r>
            <a:r>
              <a:rPr lang="ru-RU" dirty="0" err="1"/>
              <a:t>көбейгенде</a:t>
            </a:r>
            <a:r>
              <a:rPr lang="ru-RU" dirty="0"/>
              <a:t> </a:t>
            </a:r>
            <a:r>
              <a:rPr lang="ru-RU" dirty="0" err="1"/>
              <a:t>бөлініп</a:t>
            </a:r>
            <a:r>
              <a:rPr lang="ru-RU" dirty="0"/>
              <a:t> </a:t>
            </a:r>
            <a:r>
              <a:rPr lang="ru-RU" dirty="0" err="1"/>
              <a:t>қалған</a:t>
            </a:r>
            <a:r>
              <a:rPr lang="ru-RU" dirty="0"/>
              <a:t> </a:t>
            </a:r>
            <a:r>
              <a:rPr lang="ru-RU" dirty="0" err="1"/>
              <a:t>бөліктерінен</a:t>
            </a:r>
            <a:r>
              <a:rPr lang="ru-RU" dirty="0"/>
              <a:t>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дарақ</a:t>
            </a:r>
            <a:r>
              <a:rPr lang="ru-RU" dirty="0"/>
              <a:t> </a:t>
            </a:r>
            <a:r>
              <a:rPr lang="ru-RU" dirty="0" err="1"/>
              <a:t>түзілмей</a:t>
            </a:r>
            <a:r>
              <a:rPr lang="ru-RU" dirty="0"/>
              <a:t>, </a:t>
            </a:r>
            <a:r>
              <a:rPr lang="ru-RU" dirty="0" err="1"/>
              <a:t>жетілт</a:t>
            </a:r>
            <a:r>
              <a:rPr lang="ru-RU" dirty="0"/>
              <a:t>, </a:t>
            </a:r>
            <a:r>
              <a:rPr lang="ru-RU" dirty="0" err="1"/>
              <a:t>бөлініп</a:t>
            </a:r>
            <a:r>
              <a:rPr lang="ru-RU" dirty="0"/>
              <a:t>, </a:t>
            </a:r>
            <a:r>
              <a:rPr lang="ru-RU" dirty="0" err="1"/>
              <a:t>өседі</a:t>
            </a:r>
            <a:r>
              <a:rPr lang="ru-RU" dirty="0"/>
              <a:t>. </a:t>
            </a:r>
            <a:r>
              <a:rPr lang="ru-RU" dirty="0" err="1"/>
              <a:t>Жыныссыз</a:t>
            </a:r>
            <a:r>
              <a:rPr lang="ru-RU" dirty="0"/>
              <a:t> </a:t>
            </a:r>
            <a:r>
              <a:rPr lang="ru-RU" dirty="0" err="1"/>
              <a:t>көбейгенде</a:t>
            </a:r>
            <a:r>
              <a:rPr lang="ru-RU" dirty="0"/>
              <a:t> </a:t>
            </a:r>
            <a:r>
              <a:rPr lang="ru-RU" dirty="0" err="1"/>
              <a:t>түзілетін</a:t>
            </a:r>
            <a:r>
              <a:rPr lang="ru-RU" dirty="0"/>
              <a:t> </a:t>
            </a:r>
            <a:r>
              <a:rPr lang="ru-RU" dirty="0" err="1"/>
              <a:t>спораларының</a:t>
            </a:r>
            <a:r>
              <a:rPr lang="ru-RU" dirty="0"/>
              <a:t> </a:t>
            </a:r>
            <a:r>
              <a:rPr lang="ru-RU" dirty="0" err="1"/>
              <a:t>талшығы</a:t>
            </a:r>
            <a:r>
              <a:rPr lang="ru-RU" dirty="0"/>
              <a:t> </a:t>
            </a:r>
            <a:r>
              <a:rPr lang="ru-RU" dirty="0" err="1"/>
              <a:t>болмайды</a:t>
            </a:r>
            <a:r>
              <a:rPr lang="ru-RU" dirty="0"/>
              <a:t>. </a:t>
            </a:r>
            <a:r>
              <a:rPr lang="ru-RU" dirty="0" err="1"/>
              <a:t>Судың</a:t>
            </a:r>
            <a:r>
              <a:rPr lang="ru-RU" dirty="0"/>
              <a:t> </a:t>
            </a:r>
            <a:r>
              <a:rPr lang="ru-RU" dirty="0" err="1"/>
              <a:t>ағынымен</a:t>
            </a:r>
            <a:r>
              <a:rPr lang="ru-RU" dirty="0"/>
              <a:t> </a:t>
            </a:r>
            <a:r>
              <a:rPr lang="ru-RU" dirty="0" err="1"/>
              <a:t>қозғалады</a:t>
            </a:r>
            <a:r>
              <a:rPr lang="ru-RU" dirty="0"/>
              <a:t>. Спора </a:t>
            </a:r>
            <a:r>
              <a:rPr lang="ru-RU" dirty="0" err="1"/>
              <a:t>түзетіл</a:t>
            </a:r>
            <a:r>
              <a:rPr lang="ru-RU" dirty="0"/>
              <a:t> </a:t>
            </a:r>
            <a:r>
              <a:rPr lang="ru-RU" dirty="0" err="1"/>
              <a:t>қалта</a:t>
            </a:r>
            <a:r>
              <a:rPr lang="ru-RU" dirty="0"/>
              <a:t> -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жасушадан</a:t>
            </a:r>
            <a:r>
              <a:rPr lang="ru-RU" dirty="0"/>
              <a:t> </a:t>
            </a:r>
            <a:r>
              <a:rPr lang="ru-RU" dirty="0" err="1"/>
              <a:t>түзілген</a:t>
            </a:r>
            <a:r>
              <a:rPr lang="ru-RU" dirty="0"/>
              <a:t> </a:t>
            </a:r>
            <a:r>
              <a:rPr lang="ru-RU" dirty="0" err="1"/>
              <a:t>спорангийдің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төрт</a:t>
            </a:r>
            <a:r>
              <a:rPr lang="ru-RU" dirty="0"/>
              <a:t> спора </a:t>
            </a:r>
            <a:r>
              <a:rPr lang="ru-RU" dirty="0" err="1"/>
              <a:t>жетіледі</a:t>
            </a:r>
            <a:r>
              <a:rPr lang="ru-RU" dirty="0"/>
              <a:t>. </a:t>
            </a:r>
            <a:r>
              <a:rPr lang="ru-RU" dirty="0" err="1"/>
              <a:t>Кейде</a:t>
            </a:r>
            <a:r>
              <a:rPr lang="ru-RU" dirty="0"/>
              <a:t>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тарамдалған</a:t>
            </a:r>
            <a:r>
              <a:rPr lang="ru-RU" dirty="0"/>
              <a:t> </a:t>
            </a:r>
            <a:r>
              <a:rPr lang="ru-RU" dirty="0" err="1"/>
              <a:t>тармақтарының</a:t>
            </a:r>
            <a:r>
              <a:rPr lang="ru-RU" dirty="0"/>
              <a:t> </a:t>
            </a:r>
            <a:r>
              <a:rPr lang="ru-RU" dirty="0" err="1"/>
              <a:t>ұштарында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ru-RU" dirty="0" err="1"/>
              <a:t>Споралардан</a:t>
            </a:r>
            <a:r>
              <a:rPr lang="ru-RU" dirty="0"/>
              <a:t> </a:t>
            </a:r>
            <a:r>
              <a:rPr lang="ru-RU" dirty="0" err="1"/>
              <a:t>төсемікте</a:t>
            </a:r>
            <a:r>
              <a:rPr lang="ru-RU" dirty="0"/>
              <a:t> </a:t>
            </a:r>
            <a:r>
              <a:rPr lang="ru-RU" dirty="0" err="1"/>
              <a:t>жыныстық</a:t>
            </a:r>
            <a:r>
              <a:rPr lang="ru-RU" dirty="0"/>
              <a:t> </a:t>
            </a:r>
            <a:r>
              <a:rPr lang="ru-RU" dirty="0" err="1"/>
              <a:t>жасушалар</a:t>
            </a:r>
            <a:r>
              <a:rPr lang="ru-RU" dirty="0"/>
              <a:t> </a:t>
            </a:r>
            <a:r>
              <a:rPr lang="ru-RU" dirty="0" err="1"/>
              <a:t>түзілетін</a:t>
            </a:r>
            <a:r>
              <a:rPr lang="ru-RU" dirty="0"/>
              <a:t> </a:t>
            </a:r>
            <a:r>
              <a:rPr lang="ru-RU" dirty="0" err="1"/>
              <a:t>жынысты</a:t>
            </a:r>
            <a:r>
              <a:rPr lang="ru-RU" dirty="0"/>
              <a:t> </a:t>
            </a:r>
            <a:r>
              <a:rPr lang="ru-RU" dirty="0" err="1"/>
              <a:t>ұрпағы</a:t>
            </a:r>
            <a:r>
              <a:rPr lang="ru-RU" dirty="0"/>
              <a:t> </a:t>
            </a:r>
            <a:r>
              <a:rPr lang="ru-RU" dirty="0" err="1"/>
              <a:t>жетіледі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Біржасушалы</a:t>
            </a:r>
            <a:r>
              <a:rPr lang="ru-RU" dirty="0"/>
              <a:t> </a:t>
            </a:r>
            <a:r>
              <a:rPr lang="ru-RU" dirty="0" err="1"/>
              <a:t>аталық</a:t>
            </a:r>
            <a:r>
              <a:rPr lang="ru-RU" dirty="0"/>
              <a:t> </a:t>
            </a:r>
            <a:r>
              <a:rPr lang="ru-RU" dirty="0" err="1"/>
              <a:t>жыныстық</a:t>
            </a:r>
            <a:r>
              <a:rPr lang="ru-RU" dirty="0"/>
              <a:t> </a:t>
            </a:r>
            <a:r>
              <a:rPr lang="ru-RU" dirty="0" err="1"/>
              <a:t>мүшесі</a:t>
            </a:r>
            <a:r>
              <a:rPr lang="ru-RU" dirty="0"/>
              <a:t> </a:t>
            </a:r>
            <a:r>
              <a:rPr lang="ru-RU" dirty="0" err="1"/>
              <a:t>тармақтарының</a:t>
            </a:r>
            <a:r>
              <a:rPr lang="ru-RU" dirty="0"/>
              <a:t> </a:t>
            </a:r>
            <a:r>
              <a:rPr lang="ru-RU" dirty="0" err="1"/>
              <a:t>ұшында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денесінің</a:t>
            </a:r>
            <a:r>
              <a:rPr lang="ru-RU" dirty="0"/>
              <a:t> </a:t>
            </a:r>
            <a:r>
              <a:rPr lang="ru-RU" dirty="0" err="1"/>
              <a:t>үстінде</a:t>
            </a:r>
            <a:r>
              <a:rPr lang="ru-RU" dirty="0"/>
              <a:t> </a:t>
            </a:r>
            <a:r>
              <a:rPr lang="ru-RU" dirty="0" err="1"/>
              <a:t>жетіледі</a:t>
            </a:r>
            <a:r>
              <a:rPr lang="ru-RU" dirty="0"/>
              <a:t>. </a:t>
            </a:r>
            <a:r>
              <a:rPr lang="ru-RU" dirty="0" err="1"/>
              <a:t>Онда</a:t>
            </a:r>
            <a:r>
              <a:rPr lang="ru-RU" dirty="0"/>
              <a:t> </a:t>
            </a:r>
            <a:r>
              <a:rPr lang="ru-RU" dirty="0" err="1"/>
              <a:t>көп</a:t>
            </a:r>
            <a:r>
              <a:rPr lang="ru-RU" dirty="0"/>
              <a:t> </a:t>
            </a:r>
            <a:r>
              <a:rPr lang="ru-RU" dirty="0" err="1"/>
              <a:t>аталық</a:t>
            </a:r>
            <a:r>
              <a:rPr lang="ru-RU" dirty="0"/>
              <a:t> </a:t>
            </a:r>
            <a:r>
              <a:rPr lang="ru-RU" dirty="0" err="1"/>
              <a:t>жыныс</a:t>
            </a:r>
            <a:r>
              <a:rPr lang="ru-RU" dirty="0"/>
              <a:t> </a:t>
            </a:r>
            <a:r>
              <a:rPr lang="ru-RU" dirty="0" err="1"/>
              <a:t>жасушалары</a:t>
            </a:r>
            <a:r>
              <a:rPr lang="ru-RU" dirty="0"/>
              <a:t> </a:t>
            </a:r>
            <a:r>
              <a:rPr lang="ru-RU" dirty="0" err="1"/>
              <a:t>түзіледі</a:t>
            </a:r>
            <a:r>
              <a:rPr lang="ru-RU" dirty="0"/>
              <a:t>. </a:t>
            </a:r>
            <a:r>
              <a:rPr lang="ru-RU" dirty="0" err="1"/>
              <a:t>Аналық</a:t>
            </a:r>
            <a:r>
              <a:rPr lang="ru-RU" dirty="0"/>
              <a:t> </a:t>
            </a:r>
            <a:r>
              <a:rPr lang="ru-RU" dirty="0" err="1"/>
              <a:t>жыныс</a:t>
            </a:r>
            <a:r>
              <a:rPr lang="ru-RU" dirty="0"/>
              <a:t> </a:t>
            </a:r>
            <a:r>
              <a:rPr lang="ru-RU" dirty="0" err="1"/>
              <a:t>мүшесі</a:t>
            </a:r>
            <a:r>
              <a:rPr lang="ru-RU" dirty="0"/>
              <a:t> — </a:t>
            </a:r>
            <a:r>
              <a:rPr lang="ru-RU" dirty="0" err="1"/>
              <a:t>тармақ</a:t>
            </a:r>
            <a:r>
              <a:rPr lang="ru-RU" dirty="0"/>
              <a:t> </a:t>
            </a:r>
            <a:r>
              <a:rPr lang="ru-RU" dirty="0" err="1"/>
              <a:t>ұшындағы</a:t>
            </a:r>
            <a:r>
              <a:rPr lang="ru-RU" dirty="0"/>
              <a:t> </a:t>
            </a:r>
            <a:r>
              <a:rPr lang="ru-RU" dirty="0" err="1"/>
              <a:t>жасушадан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ru-RU" dirty="0" err="1"/>
              <a:t>Жұмыртқа</a:t>
            </a:r>
            <a:r>
              <a:rPr lang="ru-RU" dirty="0"/>
              <a:t> </a:t>
            </a:r>
            <a:r>
              <a:rPr lang="ru-RU" dirty="0" err="1"/>
              <a:t>жасушасы</a:t>
            </a:r>
            <a:r>
              <a:rPr lang="ru-RU" dirty="0"/>
              <a:t> </a:t>
            </a:r>
            <a:r>
              <a:rPr lang="ru-RU" dirty="0" err="1"/>
              <a:t>ұрықтанғаннан</a:t>
            </a:r>
            <a:r>
              <a:rPr lang="ru-RU" dirty="0"/>
              <a:t> </a:t>
            </a:r>
            <a:r>
              <a:rPr lang="ru-RU" dirty="0" err="1"/>
              <a:t>соң</a:t>
            </a:r>
            <a:r>
              <a:rPr lang="ru-RU" dirty="0"/>
              <a:t> </a:t>
            </a:r>
            <a:r>
              <a:rPr lang="ru-RU" dirty="0" err="1"/>
              <a:t>күрделі</a:t>
            </a:r>
            <a:r>
              <a:rPr lang="ru-RU" dirty="0"/>
              <a:t> </a:t>
            </a:r>
            <a:r>
              <a:rPr lang="ru-RU" dirty="0" err="1"/>
              <a:t>өзгерістерге</a:t>
            </a:r>
            <a:r>
              <a:rPr lang="ru-RU" dirty="0"/>
              <a:t> </a:t>
            </a:r>
            <a:r>
              <a:rPr lang="ru-RU" dirty="0" err="1"/>
              <a:t>ұшырап</a:t>
            </a:r>
            <a:r>
              <a:rPr lang="ru-RU" dirty="0"/>
              <a:t>, </a:t>
            </a:r>
            <a:r>
              <a:rPr lang="ru-RU" dirty="0" err="1"/>
              <a:t>жыныссыз</a:t>
            </a:r>
            <a:r>
              <a:rPr lang="ru-RU" dirty="0"/>
              <a:t> </a:t>
            </a:r>
            <a:r>
              <a:rPr lang="ru-RU" dirty="0" err="1"/>
              <a:t>ұрпағына</a:t>
            </a:r>
            <a:r>
              <a:rPr lang="ru-RU" dirty="0"/>
              <a:t> </a:t>
            </a:r>
            <a:r>
              <a:rPr lang="ru-RU" dirty="0" err="1"/>
              <a:t>айналады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400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9"/>
            <a:ext cx="828092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/>
              <a:t>Балдырлардың</a:t>
            </a:r>
            <a:r>
              <a:rPr lang="ru-RU" dirty="0"/>
              <a:t> </a:t>
            </a:r>
            <a:r>
              <a:rPr lang="ru-RU" dirty="0" err="1"/>
              <a:t>табиғатта</a:t>
            </a:r>
            <a:r>
              <a:rPr lang="ru-RU" dirty="0"/>
              <a:t> </a:t>
            </a:r>
            <a:r>
              <a:rPr lang="ru-RU" dirty="0" err="1"/>
              <a:t>маңызы</a:t>
            </a:r>
            <a:r>
              <a:rPr lang="ru-RU" dirty="0"/>
              <a:t> </a:t>
            </a:r>
            <a:r>
              <a:rPr lang="ru-RU" dirty="0" err="1"/>
              <a:t>зор</a:t>
            </a:r>
            <a:r>
              <a:rPr lang="ru-RU" dirty="0"/>
              <a:t>» </a:t>
            </a:r>
            <a:r>
              <a:rPr lang="ru-RU" dirty="0" err="1"/>
              <a:t>Топырақта</a:t>
            </a:r>
            <a:r>
              <a:rPr lang="ru-RU" dirty="0"/>
              <a:t> </a:t>
            </a:r>
            <a:r>
              <a:rPr lang="ru-RU" dirty="0" err="1"/>
              <a:t>өсетіндері</a:t>
            </a:r>
            <a:r>
              <a:rPr lang="ru-RU" dirty="0"/>
              <a:t> оттек </a:t>
            </a:r>
            <a:r>
              <a:rPr lang="ru-RU" dirty="0" err="1"/>
              <a:t>бөлумен</a:t>
            </a:r>
            <a:r>
              <a:rPr lang="ru-RU" dirty="0"/>
              <a:t> </a:t>
            </a:r>
            <a:r>
              <a:rPr lang="ru-RU" dirty="0" err="1"/>
              <a:t>қатар</a:t>
            </a:r>
            <a:r>
              <a:rPr lang="ru-RU" dirty="0"/>
              <a:t> </a:t>
            </a:r>
            <a:r>
              <a:rPr lang="ru-RU" dirty="0" err="1"/>
              <a:t>өздері</a:t>
            </a:r>
            <a:r>
              <a:rPr lang="ru-RU" dirty="0"/>
              <a:t> </a:t>
            </a:r>
            <a:r>
              <a:rPr lang="ru-RU" dirty="0" err="1"/>
              <a:t>шіріп</a:t>
            </a:r>
            <a:r>
              <a:rPr lang="ru-RU" dirty="0"/>
              <a:t>, </a:t>
            </a:r>
            <a:r>
              <a:rPr lang="ru-RU" dirty="0" err="1"/>
              <a:t>топырақты</a:t>
            </a:r>
            <a:r>
              <a:rPr lang="ru-RU" dirty="0"/>
              <a:t> </a:t>
            </a:r>
            <a:r>
              <a:rPr lang="ru-RU" dirty="0" err="1"/>
              <a:t>құнарландырады</a:t>
            </a:r>
            <a:r>
              <a:rPr lang="ru-RU" dirty="0"/>
              <a:t>. </a:t>
            </a:r>
            <a:r>
              <a:rPr lang="ru-RU" dirty="0" err="1"/>
              <a:t>Бір</a:t>
            </a:r>
            <a:r>
              <a:rPr lang="ru-RU" dirty="0"/>
              <a:t> грамм </a:t>
            </a:r>
            <a:r>
              <a:rPr lang="ru-RU" dirty="0" err="1"/>
              <a:t>қара</a:t>
            </a:r>
            <a:r>
              <a:rPr lang="ru-RU" dirty="0"/>
              <a:t> </a:t>
            </a:r>
            <a:r>
              <a:rPr lang="ru-RU" dirty="0" err="1"/>
              <a:t>топырақта</a:t>
            </a:r>
            <a:r>
              <a:rPr lang="ru-RU" dirty="0"/>
              <a:t> 50 000 </a:t>
            </a:r>
            <a:r>
              <a:rPr lang="ru-RU" dirty="0" err="1"/>
              <a:t>балдыр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Суда </a:t>
            </a:r>
            <a:r>
              <a:rPr lang="ru-RU" dirty="0" err="1"/>
              <a:t>өсетін</a:t>
            </a:r>
            <a:r>
              <a:rPr lang="ru-RU" dirty="0"/>
              <a:t> </a:t>
            </a:r>
            <a:r>
              <a:rPr lang="ru-RU" dirty="0" err="1"/>
              <a:t>жасыл</a:t>
            </a:r>
            <a:r>
              <a:rPr lang="ru-RU" dirty="0"/>
              <a:t> </a:t>
            </a:r>
            <a:r>
              <a:rPr lang="ru-RU" dirty="0" err="1"/>
              <a:t>балдырлар</a:t>
            </a:r>
            <a:r>
              <a:rPr lang="ru-RU" dirty="0"/>
              <a:t> </a:t>
            </a:r>
            <a:r>
              <a:rPr lang="ru-RU" dirty="0" err="1"/>
              <a:t>көмірқышқыл</a:t>
            </a:r>
            <a:r>
              <a:rPr lang="ru-RU" dirty="0"/>
              <a:t> </a:t>
            </a:r>
            <a:r>
              <a:rPr lang="ru-RU" dirty="0" err="1"/>
              <a:t>газын</a:t>
            </a:r>
            <a:r>
              <a:rPr lang="ru-RU" dirty="0"/>
              <a:t> </a:t>
            </a:r>
            <a:r>
              <a:rPr lang="ru-RU" dirty="0" err="1"/>
              <a:t>сіңірт</a:t>
            </a:r>
            <a:r>
              <a:rPr lang="ru-RU" dirty="0"/>
              <a:t>, </a:t>
            </a:r>
            <a:r>
              <a:rPr lang="ru-RU" dirty="0" err="1"/>
              <a:t>оттегін</a:t>
            </a:r>
            <a:r>
              <a:rPr lang="ru-RU" dirty="0"/>
              <a:t> </a:t>
            </a:r>
            <a:r>
              <a:rPr lang="ru-RU" dirty="0" err="1"/>
              <a:t>бөледі</a:t>
            </a:r>
            <a:r>
              <a:rPr lang="ru-RU" dirty="0"/>
              <a:t>. </a:t>
            </a:r>
            <a:r>
              <a:rPr lang="ru-RU" dirty="0" err="1"/>
              <a:t>Онымен</a:t>
            </a:r>
            <a:r>
              <a:rPr lang="ru-RU" dirty="0"/>
              <a:t> су </a:t>
            </a:r>
            <a:r>
              <a:rPr lang="ru-RU" dirty="0" err="1"/>
              <a:t>жәндіктері</a:t>
            </a:r>
            <a:r>
              <a:rPr lang="ru-RU" dirty="0"/>
              <a:t>, </a:t>
            </a:r>
            <a:r>
              <a:rPr lang="ru-RU" dirty="0" err="1"/>
              <a:t>балықтар</a:t>
            </a:r>
            <a:r>
              <a:rPr lang="ru-RU" dirty="0"/>
              <a:t> </a:t>
            </a:r>
            <a:r>
              <a:rPr lang="ru-RU" dirty="0" err="1"/>
              <a:t>тыныс</a:t>
            </a:r>
            <a:r>
              <a:rPr lang="ru-RU" dirty="0"/>
              <a:t> </a:t>
            </a:r>
            <a:r>
              <a:rPr lang="ru-RU" dirty="0" err="1"/>
              <a:t>алады</a:t>
            </a:r>
            <a:r>
              <a:rPr lang="ru-RU" dirty="0"/>
              <a:t>. </a:t>
            </a:r>
            <a:r>
              <a:rPr lang="ru-RU" dirty="0" err="1"/>
              <a:t>Судағы</a:t>
            </a:r>
            <a:r>
              <a:rPr lang="ru-RU" dirty="0"/>
              <a:t> </a:t>
            </a:r>
            <a:r>
              <a:rPr lang="ru-RU" dirty="0" err="1"/>
              <a:t>ағзалық</a:t>
            </a:r>
            <a:r>
              <a:rPr lang="ru-RU" dirty="0"/>
              <a:t> </a:t>
            </a:r>
            <a:r>
              <a:rPr lang="ru-RU" dirty="0" err="1"/>
              <a:t>заттарды</a:t>
            </a:r>
            <a:r>
              <a:rPr lang="ru-RU" dirty="0"/>
              <a:t> </a:t>
            </a:r>
            <a:r>
              <a:rPr lang="ru-RU" dirty="0" err="1"/>
              <a:t>денесіне</a:t>
            </a:r>
            <a:r>
              <a:rPr lang="ru-RU" dirty="0"/>
              <a:t> </a:t>
            </a:r>
            <a:r>
              <a:rPr lang="ru-RU" dirty="0" err="1"/>
              <a:t>сіңіріл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, суды </a:t>
            </a:r>
            <a:r>
              <a:rPr lang="ru-RU" dirty="0" err="1"/>
              <a:t>тазартады</a:t>
            </a:r>
            <a:r>
              <a:rPr lang="ru-RU" dirty="0"/>
              <a:t>. Ал </a:t>
            </a:r>
            <a:r>
              <a:rPr lang="ru-RU" dirty="0" err="1"/>
              <a:t>азық</a:t>
            </a:r>
            <a:r>
              <a:rPr lang="ru-RU" dirty="0"/>
              <a:t> </a:t>
            </a:r>
            <a:r>
              <a:rPr lang="ru-RU" dirty="0" err="1"/>
              <a:t>болатын</a:t>
            </a:r>
            <a:r>
              <a:rPr lang="ru-RU" dirty="0"/>
              <a:t> </a:t>
            </a:r>
            <a:r>
              <a:rPr lang="ru-RU" dirty="0" err="1"/>
              <a:t>ұсақ</a:t>
            </a:r>
            <a:r>
              <a:rPr lang="ru-RU" dirty="0"/>
              <a:t> </a:t>
            </a:r>
            <a:r>
              <a:rPr lang="ru-RU" dirty="0" err="1"/>
              <a:t>жәндіктер</a:t>
            </a:r>
            <a:r>
              <a:rPr lang="ru-RU" dirty="0"/>
              <a:t> </a:t>
            </a:r>
            <a:r>
              <a:rPr lang="ru-RU" dirty="0" err="1"/>
              <a:t>балдырларды</a:t>
            </a:r>
            <a:r>
              <a:rPr lang="ru-RU" dirty="0"/>
              <a:t> </a:t>
            </a:r>
            <a:r>
              <a:rPr lang="ru-RU" dirty="0" err="1"/>
              <a:t>қорек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. </a:t>
            </a:r>
            <a:r>
              <a:rPr lang="ru-RU" dirty="0" err="1"/>
              <a:t>Балдырлармен</a:t>
            </a:r>
            <a:r>
              <a:rPr lang="ru-RU" dirty="0"/>
              <a:t> </a:t>
            </a:r>
            <a:r>
              <a:rPr lang="ru-RU" dirty="0" err="1"/>
              <a:t>балықтар</a:t>
            </a:r>
            <a:r>
              <a:rPr lang="ru-RU" dirty="0"/>
              <a:t>, </a:t>
            </a:r>
            <a:r>
              <a:rPr lang="ru-RU" dirty="0" err="1"/>
              <a:t>теңіз</a:t>
            </a:r>
            <a:r>
              <a:rPr lang="ru-RU" dirty="0"/>
              <a:t> </a:t>
            </a:r>
            <a:r>
              <a:rPr lang="ru-RU" dirty="0" err="1"/>
              <a:t>жәндіктері</a:t>
            </a:r>
            <a:r>
              <a:rPr lang="ru-RU" dirty="0"/>
              <a:t> де </a:t>
            </a:r>
            <a:r>
              <a:rPr lang="ru-RU" dirty="0" err="1"/>
              <a:t>қоректенеді</a:t>
            </a:r>
            <a:r>
              <a:rPr lang="ru-RU" dirty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dirty="0" err="1"/>
              <a:t>Балдырлар</a:t>
            </a:r>
            <a:r>
              <a:rPr lang="ru-RU" dirty="0"/>
              <a:t> тау </a:t>
            </a:r>
            <a:r>
              <a:rPr lang="ru-RU" dirty="0" err="1"/>
              <a:t>жыныстарын</a:t>
            </a:r>
            <a:r>
              <a:rPr lang="ru-RU" dirty="0"/>
              <a:t> </a:t>
            </a:r>
            <a:r>
              <a:rPr lang="ru-RU" dirty="0" err="1"/>
              <a:t>ыдыратып</a:t>
            </a:r>
            <a:r>
              <a:rPr lang="ru-RU" dirty="0"/>
              <a:t>, </a:t>
            </a:r>
            <a:r>
              <a:rPr lang="ru-RU" dirty="0" err="1"/>
              <a:t>топырақ</a:t>
            </a:r>
            <a:r>
              <a:rPr lang="ru-RU" dirty="0"/>
              <a:t> </a:t>
            </a:r>
            <a:r>
              <a:rPr lang="ru-RU" dirty="0" err="1"/>
              <a:t>түзуге</a:t>
            </a:r>
            <a:r>
              <a:rPr lang="ru-RU" dirty="0"/>
              <a:t> </a:t>
            </a:r>
            <a:r>
              <a:rPr lang="ru-RU" dirty="0" err="1"/>
              <a:t>қатысады</a:t>
            </a:r>
            <a:r>
              <a:rPr lang="ru-RU" dirty="0"/>
              <a:t>. </a:t>
            </a:r>
            <a:r>
              <a:rPr lang="ru-RU" dirty="0" err="1"/>
              <a:t>Ерте</a:t>
            </a:r>
            <a:r>
              <a:rPr lang="ru-RU" dirty="0"/>
              <a:t> </a:t>
            </a:r>
            <a:r>
              <a:rPr lang="ru-RU" dirty="0" err="1"/>
              <a:t>заманда</a:t>
            </a:r>
            <a:r>
              <a:rPr lang="ru-RU" dirty="0"/>
              <a:t> (</a:t>
            </a:r>
            <a:r>
              <a:rPr lang="ru-RU" dirty="0" err="1"/>
              <a:t>шамамен</a:t>
            </a:r>
            <a:r>
              <a:rPr lang="ru-RU" dirty="0"/>
              <a:t> 1,5 млрд </a:t>
            </a:r>
            <a:r>
              <a:rPr lang="ru-RU" dirty="0" err="1"/>
              <a:t>жыл</a:t>
            </a:r>
            <a:r>
              <a:rPr lang="ru-RU" dirty="0"/>
              <a:t> </a:t>
            </a:r>
            <a:r>
              <a:rPr lang="ru-RU" dirty="0" err="1"/>
              <a:t>бұрын</a:t>
            </a:r>
            <a:r>
              <a:rPr lang="ru-RU" dirty="0"/>
              <a:t>) </a:t>
            </a:r>
            <a:r>
              <a:rPr lang="ru-RU" dirty="0" err="1"/>
              <a:t>фотосинтездеуші</a:t>
            </a:r>
            <a:r>
              <a:rPr lang="ru-RU" dirty="0"/>
              <a:t> </a:t>
            </a:r>
            <a:r>
              <a:rPr lang="ru-RU" dirty="0" err="1"/>
              <a:t>балдырлар</a:t>
            </a:r>
            <a:r>
              <a:rPr lang="ru-RU" dirty="0"/>
              <a:t> </a:t>
            </a:r>
            <a:r>
              <a:rPr lang="ru-RU" dirty="0" err="1"/>
              <a:t>ауаны</a:t>
            </a:r>
            <a:r>
              <a:rPr lang="ru-RU" dirty="0"/>
              <a:t> </a:t>
            </a:r>
            <a:r>
              <a:rPr lang="ru-RU" dirty="0" err="1"/>
              <a:t>оттегімен</a:t>
            </a:r>
            <a:r>
              <a:rPr lang="ru-RU" dirty="0"/>
              <a:t> </a:t>
            </a:r>
            <a:r>
              <a:rPr lang="ru-RU" dirty="0" err="1"/>
              <a:t>байытып</a:t>
            </a:r>
            <a:r>
              <a:rPr lang="ru-RU" dirty="0"/>
              <a:t>, </a:t>
            </a:r>
            <a:r>
              <a:rPr lang="ru-RU" dirty="0" err="1"/>
              <a:t>өздері</a:t>
            </a:r>
            <a:r>
              <a:rPr lang="ru-RU" dirty="0"/>
              <a:t> </a:t>
            </a:r>
            <a:r>
              <a:rPr lang="ru-RU" dirty="0" err="1"/>
              <a:t>құрғаққа</a:t>
            </a:r>
            <a:r>
              <a:rPr lang="ru-RU" dirty="0"/>
              <a:t> </a:t>
            </a:r>
            <a:r>
              <a:rPr lang="ru-RU" dirty="0" err="1"/>
              <a:t>шыққан</a:t>
            </a:r>
            <a:r>
              <a:rPr lang="ru-RU" dirty="0"/>
              <a:t> </a:t>
            </a:r>
            <a:r>
              <a:rPr lang="ru-RU" dirty="0" err="1"/>
              <a:t>өсімдіктердің</a:t>
            </a:r>
            <a:r>
              <a:rPr lang="ru-RU" dirty="0"/>
              <a:t> </a:t>
            </a:r>
            <a:r>
              <a:rPr lang="ru-RU" dirty="0" err="1"/>
              <a:t>бастамасы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. </a:t>
            </a:r>
            <a:r>
              <a:rPr lang="ru-RU" dirty="0" err="1"/>
              <a:t>Содан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біртіндеп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бетінде</a:t>
            </a:r>
            <a:r>
              <a:rPr lang="ru-RU" dirty="0"/>
              <a:t> </a:t>
            </a:r>
            <a:r>
              <a:rPr lang="ru-RU" dirty="0" err="1"/>
              <a:t>өсімдіктермен</a:t>
            </a:r>
            <a:r>
              <a:rPr lang="ru-RU" dirty="0"/>
              <a:t> </a:t>
            </a:r>
            <a:r>
              <a:rPr lang="ru-RU" dirty="0" err="1"/>
              <a:t>қоректенетін</a:t>
            </a:r>
            <a:r>
              <a:rPr lang="ru-RU" dirty="0"/>
              <a:t>, </a:t>
            </a:r>
            <a:r>
              <a:rPr lang="ru-RU" dirty="0" err="1"/>
              <a:t>оттегімен</a:t>
            </a:r>
            <a:r>
              <a:rPr lang="ru-RU" dirty="0"/>
              <a:t> </a:t>
            </a:r>
            <a:r>
              <a:rPr lang="ru-RU" dirty="0" err="1"/>
              <a:t>тыныс</a:t>
            </a:r>
            <a:r>
              <a:rPr lang="ru-RU" dirty="0"/>
              <a:t> </a:t>
            </a:r>
            <a:r>
              <a:rPr lang="ru-RU" dirty="0" err="1"/>
              <a:t>алатын</a:t>
            </a:r>
            <a:r>
              <a:rPr lang="ru-RU" dirty="0"/>
              <a:t> </a:t>
            </a:r>
            <a:r>
              <a:rPr lang="ru-RU" dirty="0" err="1"/>
              <a:t>жан-жануарлар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dirty="0" err="1"/>
              <a:t>Балдырларды</a:t>
            </a:r>
            <a:r>
              <a:rPr lang="ru-RU" dirty="0"/>
              <a:t> </a:t>
            </a:r>
            <a:r>
              <a:rPr lang="ru-RU" dirty="0" err="1"/>
              <a:t>шаруашылыққа</a:t>
            </a:r>
            <a:r>
              <a:rPr lang="ru-RU" dirty="0"/>
              <a:t> </a:t>
            </a:r>
            <a:r>
              <a:rPr lang="ru-RU" dirty="0" err="1"/>
              <a:t>кеңінен</a:t>
            </a:r>
            <a:r>
              <a:rPr lang="ru-RU" dirty="0"/>
              <a:t> </a:t>
            </a:r>
            <a:r>
              <a:rPr lang="ru-RU" dirty="0" err="1"/>
              <a:t>пайдаланады</a:t>
            </a:r>
            <a:r>
              <a:rPr lang="ru-RU" dirty="0"/>
              <a:t>. </a:t>
            </a:r>
            <a:r>
              <a:rPr lang="ru-RU" dirty="0" err="1"/>
              <a:t>Қоңыр</a:t>
            </a:r>
            <a:r>
              <a:rPr lang="ru-RU" dirty="0"/>
              <a:t> </a:t>
            </a:r>
            <a:r>
              <a:rPr lang="ru-RU" dirty="0" err="1"/>
              <a:t>балдырлар</a:t>
            </a:r>
            <a:r>
              <a:rPr lang="ru-RU" dirty="0"/>
              <a:t> мен </a:t>
            </a:r>
            <a:r>
              <a:rPr lang="ru-RU" dirty="0" err="1"/>
              <a:t>қызыл</a:t>
            </a:r>
            <a:r>
              <a:rPr lang="ru-RU" dirty="0"/>
              <a:t> </a:t>
            </a:r>
            <a:r>
              <a:rPr lang="ru-RU" dirty="0" err="1"/>
              <a:t>балдырларды</a:t>
            </a:r>
            <a:r>
              <a:rPr lang="ru-RU" dirty="0"/>
              <a:t> </a:t>
            </a:r>
            <a:r>
              <a:rPr lang="ru-RU" dirty="0" err="1"/>
              <a:t>ертеден-ақ</a:t>
            </a:r>
            <a:r>
              <a:rPr lang="ru-RU" dirty="0"/>
              <a:t> </a:t>
            </a:r>
            <a:r>
              <a:rPr lang="ru-RU" dirty="0" err="1"/>
              <a:t>тамаққа</a:t>
            </a:r>
            <a:r>
              <a:rPr lang="ru-RU" dirty="0"/>
              <a:t>, мал </a:t>
            </a:r>
            <a:r>
              <a:rPr lang="ru-RU" dirty="0" err="1"/>
              <a:t>азығына</a:t>
            </a:r>
            <a:r>
              <a:rPr lang="ru-RU" dirty="0"/>
              <a:t> </a:t>
            </a:r>
            <a:r>
              <a:rPr lang="ru-RU" dirty="0" err="1"/>
              <a:t>пайдаланып</a:t>
            </a:r>
            <a:r>
              <a:rPr lang="ru-RU" dirty="0"/>
              <a:t> </a:t>
            </a:r>
            <a:r>
              <a:rPr lang="ru-RU" dirty="0" err="1"/>
              <a:t>келеді</a:t>
            </a:r>
            <a:r>
              <a:rPr lang="ru-RU" dirty="0"/>
              <a:t>. </a:t>
            </a:r>
            <a:r>
              <a:rPr lang="ru-RU" dirty="0" err="1"/>
              <a:t>Себебі</a:t>
            </a:r>
            <a:r>
              <a:rPr lang="ru-RU" dirty="0"/>
              <a:t> </a:t>
            </a:r>
            <a:r>
              <a:rPr lang="ru-RU" dirty="0" err="1"/>
              <a:t>бұлардың</a:t>
            </a:r>
            <a:r>
              <a:rPr lang="ru-RU" dirty="0"/>
              <a:t> </a:t>
            </a:r>
            <a:r>
              <a:rPr lang="ru-RU" dirty="0" err="1"/>
              <a:t>құрамында</a:t>
            </a:r>
            <a:r>
              <a:rPr lang="ru-RU" dirty="0"/>
              <a:t> йод, фосфор, мыс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ru-RU" dirty="0" err="1"/>
              <a:t>Қытай</a:t>
            </a:r>
            <a:r>
              <a:rPr lang="ru-RU" dirty="0"/>
              <a:t> мен </a:t>
            </a:r>
            <a:r>
              <a:rPr lang="ru-RU" dirty="0" err="1"/>
              <a:t>Жапонияда</a:t>
            </a:r>
            <a:r>
              <a:rPr lang="ru-RU" dirty="0"/>
              <a:t> порфира </a:t>
            </a:r>
            <a:r>
              <a:rPr lang="ru-RU" dirty="0" err="1"/>
              <a:t>балдырын</a:t>
            </a:r>
            <a:r>
              <a:rPr lang="ru-RU" dirty="0"/>
              <a:t> </a:t>
            </a:r>
            <a:r>
              <a:rPr lang="ru-RU" dirty="0" err="1"/>
              <a:t>арнайы</a:t>
            </a:r>
            <a:r>
              <a:rPr lang="ru-RU" dirty="0"/>
              <a:t>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жағдайға</a:t>
            </a:r>
            <a:r>
              <a:rPr lang="ru-RU" dirty="0"/>
              <a:t> </a:t>
            </a:r>
            <a:r>
              <a:rPr lang="ru-RU" dirty="0" err="1"/>
              <a:t>жақын</a:t>
            </a:r>
            <a:r>
              <a:rPr lang="ru-RU" dirty="0"/>
              <a:t> </a:t>
            </a:r>
            <a:r>
              <a:rPr lang="ru-RU" dirty="0" err="1"/>
              <a:t>ортала</a:t>
            </a:r>
            <a:r>
              <a:rPr lang="ru-RU" dirty="0"/>
              <a:t> </a:t>
            </a:r>
            <a:r>
              <a:rPr lang="ru-RU" dirty="0" err="1"/>
              <a:t>өсіріп</a:t>
            </a:r>
            <a:r>
              <a:rPr lang="ru-RU" dirty="0"/>
              <a:t>, </a:t>
            </a:r>
            <a:r>
              <a:rPr lang="ru-RU" dirty="0" err="1"/>
              <a:t>көкөніс</a:t>
            </a:r>
            <a:r>
              <a:rPr lang="ru-RU" dirty="0"/>
              <a:t> </a:t>
            </a:r>
            <a:r>
              <a:rPr lang="ru-RU" dirty="0" err="1"/>
              <a:t>есебінде</a:t>
            </a:r>
            <a:r>
              <a:rPr lang="ru-RU" dirty="0"/>
              <a:t> </a:t>
            </a:r>
            <a:r>
              <a:rPr lang="ru-RU" dirty="0" err="1"/>
              <a:t>тамаққа</a:t>
            </a:r>
            <a:r>
              <a:rPr lang="ru-RU" dirty="0"/>
              <a:t> </a:t>
            </a:r>
            <a:r>
              <a:rPr lang="ru-RU" dirty="0" err="1"/>
              <a:t>пайдаланады</a:t>
            </a:r>
            <a:r>
              <a:rPr lang="ru-RU" dirty="0"/>
              <a:t>. Ламинария </a:t>
            </a:r>
            <a:r>
              <a:rPr lang="ru-RU" dirty="0" err="1"/>
              <a:t>балдырын</a:t>
            </a:r>
            <a:r>
              <a:rPr lang="ru-RU" dirty="0"/>
              <a:t> </a:t>
            </a:r>
            <a:r>
              <a:rPr lang="ru-RU" dirty="0" err="1"/>
              <a:t>теңіз</a:t>
            </a:r>
            <a:r>
              <a:rPr lang="ru-RU" dirty="0"/>
              <a:t> </a:t>
            </a:r>
            <a:r>
              <a:rPr lang="ru-RU" dirty="0" err="1"/>
              <a:t>орамжапырағы</a:t>
            </a:r>
            <a:r>
              <a:rPr lang="ru-RU" dirty="0"/>
              <a:t> </a:t>
            </a:r>
            <a:r>
              <a:rPr lang="ru-RU" dirty="0" err="1"/>
              <a:t>деген</a:t>
            </a:r>
            <a:r>
              <a:rPr lang="ru-RU" dirty="0"/>
              <a:t> </a:t>
            </a:r>
            <a:r>
              <a:rPr lang="ru-RU" dirty="0" err="1"/>
              <a:t>атпен</a:t>
            </a:r>
            <a:r>
              <a:rPr lang="ru-RU" dirty="0"/>
              <a:t> </a:t>
            </a:r>
            <a:r>
              <a:rPr lang="ru-RU" dirty="0" err="1"/>
              <a:t>адамның</a:t>
            </a:r>
            <a:r>
              <a:rPr lang="ru-RU" dirty="0"/>
              <a:t> </a:t>
            </a:r>
            <a:r>
              <a:rPr lang="ru-RU" dirty="0" err="1"/>
              <a:t>қалқанша</a:t>
            </a:r>
            <a:r>
              <a:rPr lang="ru-RU" dirty="0"/>
              <a:t> </a:t>
            </a:r>
            <a:r>
              <a:rPr lang="ru-RU" dirty="0" err="1"/>
              <a:t>безінің</a:t>
            </a:r>
            <a:r>
              <a:rPr lang="ru-RU" dirty="0"/>
              <a:t> </a:t>
            </a:r>
            <a:r>
              <a:rPr lang="ru-RU" dirty="0" err="1"/>
              <a:t>жұмысын</a:t>
            </a:r>
            <a:r>
              <a:rPr lang="ru-RU" dirty="0"/>
              <a:t> </a:t>
            </a:r>
            <a:r>
              <a:rPr lang="ru-RU" dirty="0" err="1"/>
              <a:t>жақсарту</a:t>
            </a:r>
            <a:r>
              <a:rPr lang="ru-RU" dirty="0"/>
              <a:t>, </a:t>
            </a:r>
            <a:r>
              <a:rPr lang="ru-RU" dirty="0" err="1"/>
              <a:t>жемсау</a:t>
            </a:r>
            <a:r>
              <a:rPr lang="ru-RU" dirty="0"/>
              <a:t> </a:t>
            </a:r>
            <a:r>
              <a:rPr lang="ru-RU" dirty="0" err="1"/>
              <a:t>ауруынан</a:t>
            </a:r>
            <a:r>
              <a:rPr lang="ru-RU" dirty="0"/>
              <a:t> </a:t>
            </a:r>
            <a:r>
              <a:rPr lang="ru-RU" dirty="0" err="1"/>
              <a:t>сақтандыру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тамаққа</a:t>
            </a:r>
            <a:r>
              <a:rPr lang="ru-RU" dirty="0"/>
              <a:t> </a:t>
            </a:r>
            <a:r>
              <a:rPr lang="ru-RU" dirty="0" err="1"/>
              <a:t>қосады</a:t>
            </a:r>
            <a:r>
              <a:rPr lang="ru-RU" dirty="0"/>
              <a:t>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926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1634560_baldyrlar-suretter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39"/>
            <a:ext cx="9144000" cy="684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264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260648"/>
            <a:ext cx="7416824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Теңіз</a:t>
            </a:r>
            <a:r>
              <a:rPr lang="ru-RU" dirty="0"/>
              <a:t> </a:t>
            </a:r>
            <a:r>
              <a:rPr lang="ru-RU" dirty="0" err="1"/>
              <a:t>балдырларын</a:t>
            </a:r>
            <a:r>
              <a:rPr lang="ru-RU" dirty="0"/>
              <a:t> </a:t>
            </a:r>
            <a:r>
              <a:rPr lang="ru-RU" dirty="0" err="1"/>
              <a:t>өнеркәсіптің</a:t>
            </a:r>
            <a:r>
              <a:rPr lang="ru-RU" dirty="0"/>
              <a:t> </a:t>
            </a:r>
            <a:r>
              <a:rPr lang="ru-RU" dirty="0" err="1"/>
              <a:t>көптеген</a:t>
            </a:r>
            <a:r>
              <a:rPr lang="ru-RU" dirty="0"/>
              <a:t> </a:t>
            </a:r>
            <a:r>
              <a:rPr lang="ru-RU" dirty="0" err="1"/>
              <a:t>салаларына</a:t>
            </a:r>
            <a:r>
              <a:rPr lang="ru-RU" dirty="0"/>
              <a:t> </a:t>
            </a:r>
            <a:r>
              <a:rPr lang="ru-RU" dirty="0" err="1"/>
              <a:t>шикізат</a:t>
            </a:r>
            <a:r>
              <a:rPr lang="ru-RU" dirty="0"/>
              <a:t> </a:t>
            </a:r>
            <a:r>
              <a:rPr lang="ru-RU" dirty="0" err="1"/>
              <a:t>есебінде</a:t>
            </a:r>
            <a:r>
              <a:rPr lang="ru-RU" dirty="0"/>
              <a:t> </a:t>
            </a:r>
            <a:r>
              <a:rPr lang="ru-RU" dirty="0" err="1"/>
              <a:t>қолданады</a:t>
            </a:r>
            <a:r>
              <a:rPr lang="ru-RU" dirty="0"/>
              <a:t>. </a:t>
            </a:r>
            <a:r>
              <a:rPr lang="ru-RU" dirty="0" err="1"/>
              <a:t>Олардан</a:t>
            </a:r>
            <a:r>
              <a:rPr lang="ru-RU" dirty="0"/>
              <a:t> йод, спирт» </a:t>
            </a:r>
            <a:r>
              <a:rPr lang="ru-RU" dirty="0" err="1"/>
              <a:t>сірке</a:t>
            </a:r>
            <a:r>
              <a:rPr lang="ru-RU" dirty="0"/>
              <a:t> </a:t>
            </a:r>
            <a:r>
              <a:rPr lang="ru-RU" dirty="0" err="1"/>
              <a:t>қышқылы</a:t>
            </a:r>
            <a:r>
              <a:rPr lang="ru-RU" dirty="0"/>
              <a:t>, </a:t>
            </a:r>
            <a:r>
              <a:rPr lang="ru-RU" dirty="0" err="1"/>
              <a:t>жасунық</a:t>
            </a:r>
            <a:r>
              <a:rPr lang="ru-RU" dirty="0"/>
              <a:t>, </a:t>
            </a:r>
            <a:r>
              <a:rPr lang="ru-RU" dirty="0" err="1"/>
              <a:t>агарагар</a:t>
            </a:r>
            <a:r>
              <a:rPr lang="ru-RU" dirty="0"/>
              <a:t> (</a:t>
            </a:r>
            <a:r>
              <a:rPr lang="ru-RU" dirty="0" err="1"/>
              <a:t>ғылыми</a:t>
            </a:r>
            <a:r>
              <a:rPr lang="ru-RU" dirty="0"/>
              <a:t> </a:t>
            </a:r>
            <a:r>
              <a:rPr lang="ru-RU" dirty="0" err="1"/>
              <a:t>зертханаларда</a:t>
            </a:r>
            <a:r>
              <a:rPr lang="ru-RU" dirty="0"/>
              <a:t> </a:t>
            </a:r>
            <a:r>
              <a:rPr lang="ru-RU" dirty="0" err="1"/>
              <a:t>бактериялар</a:t>
            </a:r>
            <a:r>
              <a:rPr lang="ru-RU" dirty="0"/>
              <a:t> мен </a:t>
            </a:r>
            <a:r>
              <a:rPr lang="ru-RU" dirty="0" err="1"/>
              <a:t>саңырауқұлақтарды</a:t>
            </a:r>
            <a:r>
              <a:rPr lang="ru-RU" dirty="0"/>
              <a:t>, </a:t>
            </a:r>
            <a:r>
              <a:rPr lang="ru-RU" dirty="0" err="1"/>
              <a:t>балдырларды</a:t>
            </a:r>
            <a:r>
              <a:rPr lang="ru-RU" dirty="0"/>
              <a:t> </a:t>
            </a:r>
            <a:r>
              <a:rPr lang="ru-RU" dirty="0" err="1"/>
              <a:t>өсіретін</a:t>
            </a:r>
            <a:r>
              <a:rPr lang="ru-RU" dirty="0"/>
              <a:t> </a:t>
            </a:r>
            <a:r>
              <a:rPr lang="ru-RU" dirty="0" err="1"/>
              <a:t>қоректік</a:t>
            </a:r>
            <a:r>
              <a:rPr lang="ru-RU" dirty="0"/>
              <a:t> орта) </a:t>
            </a:r>
            <a:r>
              <a:rPr lang="ru-RU" dirty="0" err="1"/>
              <a:t>алынады</a:t>
            </a:r>
            <a:r>
              <a:rPr lang="ru-RU" dirty="0"/>
              <a:t>. </a:t>
            </a:r>
            <a:r>
              <a:rPr lang="ru-RU" dirty="0" err="1"/>
              <a:t>Агарагарды</a:t>
            </a:r>
            <a:r>
              <a:rPr lang="ru-RU" dirty="0"/>
              <a:t> </a:t>
            </a:r>
            <a:r>
              <a:rPr lang="ru-RU" dirty="0" err="1"/>
              <a:t>тамақ</a:t>
            </a:r>
            <a:r>
              <a:rPr lang="ru-RU" dirty="0"/>
              <a:t> </a:t>
            </a:r>
            <a:r>
              <a:rPr lang="ru-RU" dirty="0" err="1"/>
              <a:t>өнеркәсібінде</a:t>
            </a:r>
            <a:r>
              <a:rPr lang="ru-RU" dirty="0"/>
              <a:t> де </a:t>
            </a:r>
            <a:r>
              <a:rPr lang="ru-RU" dirty="0" err="1"/>
              <a:t>пайдаланады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Теңізде</a:t>
            </a:r>
            <a:r>
              <a:rPr lang="ru-RU" dirty="0"/>
              <a:t> </a:t>
            </a:r>
            <a:r>
              <a:rPr lang="ru-RU" dirty="0" err="1"/>
              <a:t>толқындық</a:t>
            </a:r>
            <a:r>
              <a:rPr lang="ru-RU" dirty="0"/>
              <a:t> </a:t>
            </a:r>
            <a:r>
              <a:rPr lang="ru-RU" dirty="0" err="1"/>
              <a:t>әсерінен</a:t>
            </a:r>
            <a:r>
              <a:rPr lang="ru-RU" dirty="0"/>
              <a:t> </a:t>
            </a:r>
            <a:r>
              <a:rPr lang="ru-RU" dirty="0" err="1"/>
              <a:t>жағаға</a:t>
            </a:r>
            <a:r>
              <a:rPr lang="ru-RU" dirty="0"/>
              <a:t> </a:t>
            </a:r>
            <a:r>
              <a:rPr lang="ru-RU" dirty="0" err="1"/>
              <a:t>шығып</a:t>
            </a:r>
            <a:r>
              <a:rPr lang="ru-RU" dirty="0"/>
              <a:t> </a:t>
            </a:r>
            <a:r>
              <a:rPr lang="ru-RU" dirty="0" err="1"/>
              <a:t>қалған</a:t>
            </a:r>
            <a:r>
              <a:rPr lang="ru-RU" dirty="0"/>
              <a:t> </a:t>
            </a:r>
            <a:r>
              <a:rPr lang="ru-RU" dirty="0" err="1"/>
              <a:t>балдырлар</a:t>
            </a:r>
            <a:r>
              <a:rPr lang="ru-RU" dirty="0"/>
              <a:t> </a:t>
            </a:r>
            <a:r>
              <a:rPr lang="ru-RU" dirty="0" err="1"/>
              <a:t>тыңайтқыш</a:t>
            </a:r>
            <a:r>
              <a:rPr lang="ru-RU" dirty="0"/>
              <a:t> </a:t>
            </a:r>
            <a:r>
              <a:rPr lang="ru-RU" dirty="0" err="1"/>
              <a:t>есебінде</a:t>
            </a:r>
            <a:r>
              <a:rPr lang="ru-RU" dirty="0"/>
              <a:t> </a:t>
            </a:r>
            <a:r>
              <a:rPr lang="ru-RU" dirty="0" err="1"/>
              <a:t>қолданылады</a:t>
            </a:r>
            <a:r>
              <a:rPr lang="ru-RU" dirty="0"/>
              <a:t>. </a:t>
            </a:r>
            <a:r>
              <a:rPr lang="ru-RU" dirty="0" err="1"/>
              <a:t>Оларды</a:t>
            </a:r>
            <a:r>
              <a:rPr lang="ru-RU" dirty="0"/>
              <a:t> </a:t>
            </a:r>
            <a:r>
              <a:rPr lang="ru-RU" dirty="0" err="1"/>
              <a:t>келтіреді</a:t>
            </a:r>
            <a:r>
              <a:rPr lang="ru-RU" dirty="0"/>
              <a:t> де, </a:t>
            </a:r>
            <a:r>
              <a:rPr lang="ru-RU" dirty="0" err="1"/>
              <a:t>топыраққа</a:t>
            </a:r>
            <a:r>
              <a:rPr lang="ru-RU" dirty="0"/>
              <a:t> </a:t>
            </a:r>
            <a:r>
              <a:rPr lang="ru-RU" dirty="0" err="1"/>
              <a:t>араластырады</a:t>
            </a:r>
            <a:r>
              <a:rPr lang="ru-RU" dirty="0"/>
              <a:t>. </a:t>
            </a:r>
            <a:r>
              <a:rPr lang="ru-RU" dirty="0" err="1"/>
              <a:t>Әсіресе</a:t>
            </a:r>
            <a:r>
              <a:rPr lang="ru-RU" dirty="0"/>
              <a:t> </a:t>
            </a:r>
            <a:r>
              <a:rPr lang="ru-RU" dirty="0" err="1"/>
              <a:t>бау-бақша</a:t>
            </a:r>
            <a:r>
              <a:rPr lang="ru-RU" dirty="0"/>
              <a:t> </a:t>
            </a:r>
            <a:r>
              <a:rPr lang="ru-RU" dirty="0" err="1"/>
              <a:t>өсімдіктері</a:t>
            </a:r>
            <a:r>
              <a:rPr lang="ru-RU" dirty="0"/>
              <a:t> мен </a:t>
            </a:r>
            <a:r>
              <a:rPr lang="ru-RU" dirty="0" err="1"/>
              <a:t>жүзімнің</a:t>
            </a:r>
            <a:r>
              <a:rPr lang="ru-RU" dirty="0"/>
              <a:t> </a:t>
            </a:r>
            <a:r>
              <a:rPr lang="ru-RU" dirty="0" err="1"/>
              <a:t>түсімі</a:t>
            </a:r>
            <a:r>
              <a:rPr lang="ru-RU" dirty="0"/>
              <a:t> </a:t>
            </a:r>
            <a:r>
              <a:rPr lang="ru-RU" dirty="0" err="1"/>
              <a:t>артады</a:t>
            </a:r>
            <a:r>
              <a:rPr lang="ru-RU" dirty="0"/>
              <a:t>. Кладофора </a:t>
            </a:r>
            <a:r>
              <a:rPr lang="ru-RU" dirty="0" err="1"/>
              <a:t>жасыл</a:t>
            </a:r>
            <a:r>
              <a:rPr lang="ru-RU" dirty="0"/>
              <a:t> </a:t>
            </a:r>
            <a:r>
              <a:rPr lang="ru-RU" dirty="0" err="1"/>
              <a:t>балдырларын</a:t>
            </a:r>
            <a:r>
              <a:rPr lang="ru-RU" dirty="0"/>
              <a:t> </a:t>
            </a:r>
            <a:r>
              <a:rPr lang="ru-RU" dirty="0" err="1"/>
              <a:t>қағаз</a:t>
            </a:r>
            <a:r>
              <a:rPr lang="ru-RU" dirty="0"/>
              <a:t> </a:t>
            </a:r>
            <a:r>
              <a:rPr lang="ru-RU" dirty="0" err="1"/>
              <a:t>өндірісінде</a:t>
            </a:r>
            <a:r>
              <a:rPr lang="ru-RU" dirty="0"/>
              <a:t> </a:t>
            </a:r>
            <a:r>
              <a:rPr lang="ru-RU" dirty="0" err="1"/>
              <a:t>пайдаланады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Егістіктен</a:t>
            </a:r>
            <a:r>
              <a:rPr lang="ru-RU" dirty="0"/>
              <a:t> </a:t>
            </a:r>
            <a:r>
              <a:rPr lang="ru-RU" dirty="0" err="1"/>
              <a:t>шыққан</a:t>
            </a:r>
            <a:r>
              <a:rPr lang="ru-RU" dirty="0"/>
              <a:t>, </a:t>
            </a:r>
            <a:r>
              <a:rPr lang="ru-RU" dirty="0" err="1"/>
              <a:t>құрамында</a:t>
            </a:r>
            <a:r>
              <a:rPr lang="ru-RU" dirty="0"/>
              <a:t> </a:t>
            </a:r>
            <a:r>
              <a:rPr lang="ru-RU" dirty="0" err="1"/>
              <a:t>ерітінді</a:t>
            </a:r>
            <a:r>
              <a:rPr lang="ru-RU" dirty="0"/>
              <a:t> </a:t>
            </a:r>
            <a:r>
              <a:rPr lang="ru-RU" dirty="0" err="1"/>
              <a:t>күйінде</a:t>
            </a:r>
            <a:r>
              <a:rPr lang="ru-RU" dirty="0"/>
              <a:t> </a:t>
            </a:r>
            <a:r>
              <a:rPr lang="ru-RU" dirty="0" err="1"/>
              <a:t>тыңайтқыштары</a:t>
            </a:r>
            <a:r>
              <a:rPr lang="ru-RU" dirty="0"/>
              <a:t> бар </a:t>
            </a:r>
            <a:r>
              <a:rPr lang="ru-RU" dirty="0" err="1"/>
              <a:t>сулар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қаладан</a:t>
            </a:r>
            <a:r>
              <a:rPr lang="ru-RU" dirty="0"/>
              <a:t>, </a:t>
            </a:r>
            <a:r>
              <a:rPr lang="ru-RU" dirty="0" err="1"/>
              <a:t>елді</a:t>
            </a:r>
            <a:r>
              <a:rPr lang="ru-RU" dirty="0"/>
              <a:t> </a:t>
            </a:r>
            <a:r>
              <a:rPr lang="ru-RU" dirty="0" err="1"/>
              <a:t>мекендерден</a:t>
            </a:r>
            <a:r>
              <a:rPr lang="ru-RU" dirty="0"/>
              <a:t> </a:t>
            </a:r>
            <a:r>
              <a:rPr lang="ru-RU" dirty="0" err="1"/>
              <a:t>шыққан</a:t>
            </a:r>
            <a:r>
              <a:rPr lang="ru-RU" dirty="0"/>
              <a:t> </a:t>
            </a:r>
            <a:r>
              <a:rPr lang="ru-RU" dirty="0" err="1"/>
              <a:t>сулар</a:t>
            </a:r>
            <a:r>
              <a:rPr lang="ru-RU" dirty="0"/>
              <a:t> </a:t>
            </a:r>
            <a:r>
              <a:rPr lang="ru-RU" dirty="0" err="1"/>
              <a:t>өзен</a:t>
            </a:r>
            <a:r>
              <a:rPr lang="ru-RU" dirty="0"/>
              <a:t>, </a:t>
            </a:r>
            <a:r>
              <a:rPr lang="ru-RU" dirty="0" err="1"/>
              <a:t>көлдерді</a:t>
            </a:r>
            <a:r>
              <a:rPr lang="ru-RU" dirty="0"/>
              <a:t> </a:t>
            </a:r>
            <a:r>
              <a:rPr lang="ru-RU" dirty="0" err="1"/>
              <a:t>ластайды</a:t>
            </a:r>
            <a:r>
              <a:rPr lang="ru-RU" dirty="0"/>
              <a:t>. Лас </a:t>
            </a:r>
            <a:r>
              <a:rPr lang="ru-RU" dirty="0" err="1"/>
              <a:t>көлдердегі</a:t>
            </a:r>
            <a:r>
              <a:rPr lang="ru-RU" dirty="0"/>
              <a:t> </a:t>
            </a:r>
            <a:r>
              <a:rPr lang="ru-RU" dirty="0" err="1"/>
              <a:t>жасыл</a:t>
            </a:r>
            <a:r>
              <a:rPr lang="ru-RU" dirty="0"/>
              <a:t> </a:t>
            </a:r>
            <a:r>
              <a:rPr lang="ru-RU" dirty="0" err="1"/>
              <a:t>балдырлар</a:t>
            </a:r>
            <a:r>
              <a:rPr lang="ru-RU" dirty="0"/>
              <a:t> </a:t>
            </a:r>
            <a:r>
              <a:rPr lang="ru-RU" dirty="0" err="1"/>
              <a:t>біртіндеп</a:t>
            </a:r>
            <a:r>
              <a:rPr lang="ru-RU" dirty="0"/>
              <a:t> </a:t>
            </a:r>
            <a:r>
              <a:rPr lang="ru-RU" dirty="0" err="1"/>
              <a:t>түгел</a:t>
            </a:r>
            <a:r>
              <a:rPr lang="ru-RU" dirty="0"/>
              <a:t> </a:t>
            </a:r>
            <a:r>
              <a:rPr lang="ru-RU" dirty="0" err="1"/>
              <a:t>жойылып</a:t>
            </a:r>
            <a:r>
              <a:rPr lang="ru-RU" dirty="0"/>
              <a:t> </a:t>
            </a:r>
            <a:r>
              <a:rPr lang="ru-RU" dirty="0" err="1"/>
              <a:t>кетеді</a:t>
            </a:r>
            <a:r>
              <a:rPr lang="ru-RU" dirty="0"/>
              <a:t> де, тек </a:t>
            </a:r>
            <a:r>
              <a:rPr lang="ru-RU" dirty="0" err="1"/>
              <a:t>бактериялар</a:t>
            </a:r>
            <a:r>
              <a:rPr lang="ru-RU" dirty="0"/>
              <a:t>, </a:t>
            </a:r>
            <a:r>
              <a:rPr lang="ru-RU" dirty="0" err="1"/>
              <a:t>көк-жасыл</a:t>
            </a:r>
            <a:r>
              <a:rPr lang="ru-RU" dirty="0"/>
              <a:t> </a:t>
            </a:r>
            <a:r>
              <a:rPr lang="ru-RU" dirty="0" err="1"/>
              <a:t>балдырлар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диатом</a:t>
            </a:r>
            <a:r>
              <a:rPr lang="ru-RU" dirty="0"/>
              <a:t> </a:t>
            </a:r>
            <a:r>
              <a:rPr lang="ru-RU" dirty="0" err="1"/>
              <a:t>балдырлары</a:t>
            </a:r>
            <a:r>
              <a:rPr lang="ru-RU" dirty="0"/>
              <a:t> </a:t>
            </a:r>
            <a:r>
              <a:rPr lang="ru-RU" dirty="0" err="1"/>
              <a:t>ғана</a:t>
            </a:r>
            <a:r>
              <a:rPr lang="ru-RU" dirty="0"/>
              <a:t> </a:t>
            </a:r>
            <a:r>
              <a:rPr lang="ru-RU" dirty="0" err="1"/>
              <a:t>қалады</a:t>
            </a:r>
            <a:r>
              <a:rPr lang="ru-RU" dirty="0"/>
              <a:t>. </a:t>
            </a:r>
            <a:r>
              <a:rPr lang="ru-RU" dirty="0" err="1"/>
              <a:t>Олар</a:t>
            </a:r>
            <a:r>
              <a:rPr lang="ru-RU" dirty="0"/>
              <a:t> су </a:t>
            </a:r>
            <a:r>
              <a:rPr lang="ru-RU" dirty="0" err="1"/>
              <a:t>жәндіктері</a:t>
            </a:r>
            <a:r>
              <a:rPr lang="ru-RU" dirty="0"/>
              <a:t> мен </a:t>
            </a:r>
            <a:r>
              <a:rPr lang="ru-RU" dirty="0" err="1"/>
              <a:t>балықтардың</a:t>
            </a:r>
            <a:r>
              <a:rPr lang="ru-RU" dirty="0"/>
              <a:t> </a:t>
            </a:r>
            <a:r>
              <a:rPr lang="ru-RU" dirty="0" err="1"/>
              <a:t>қорегіне</a:t>
            </a:r>
            <a:r>
              <a:rPr lang="ru-RU" dirty="0"/>
              <a:t> </a:t>
            </a:r>
            <a:r>
              <a:rPr lang="ru-RU" dirty="0" err="1"/>
              <a:t>жарамайды</a:t>
            </a:r>
            <a:r>
              <a:rPr lang="ru-RU" dirty="0"/>
              <a:t>. Алматы </a:t>
            </a:r>
            <a:r>
              <a:rPr lang="ru-RU" dirty="0" err="1"/>
              <a:t>қаласынан</a:t>
            </a:r>
            <a:r>
              <a:rPr lang="ru-RU" dirty="0"/>
              <a:t> </a:t>
            </a:r>
            <a:r>
              <a:rPr lang="ru-RU" dirty="0" err="1"/>
              <a:t>шыққан</a:t>
            </a:r>
            <a:r>
              <a:rPr lang="ru-RU" dirty="0"/>
              <a:t> лас </a:t>
            </a:r>
            <a:r>
              <a:rPr lang="ru-RU" dirty="0" err="1"/>
              <a:t>сулар</a:t>
            </a:r>
            <a:r>
              <a:rPr lang="ru-RU" dirty="0"/>
              <a:t> </a:t>
            </a:r>
            <a:r>
              <a:rPr lang="ru-RU" dirty="0" err="1"/>
              <a:t>жеті</a:t>
            </a:r>
            <a:r>
              <a:rPr lang="ru-RU" dirty="0"/>
              <a:t> </a:t>
            </a:r>
            <a:r>
              <a:rPr lang="ru-RU" dirty="0" err="1"/>
              <a:t>тазартқыштан</a:t>
            </a:r>
            <a:r>
              <a:rPr lang="ru-RU" dirty="0"/>
              <a:t> </a:t>
            </a:r>
            <a:r>
              <a:rPr lang="ru-RU" dirty="0" err="1"/>
              <a:t>өтіп</a:t>
            </a:r>
            <a:r>
              <a:rPr lang="ru-RU" dirty="0"/>
              <a:t>, </a:t>
            </a:r>
            <a:r>
              <a:rPr lang="ru-RU" dirty="0" err="1"/>
              <a:t>Сорбұлақ</a:t>
            </a:r>
            <a:r>
              <a:rPr lang="ru-RU" dirty="0"/>
              <a:t> </a:t>
            </a:r>
            <a:r>
              <a:rPr lang="ru-RU" dirty="0" err="1"/>
              <a:t>көліне</a:t>
            </a:r>
            <a:r>
              <a:rPr lang="ru-RU" dirty="0"/>
              <a:t> </a:t>
            </a:r>
            <a:r>
              <a:rPr lang="ru-RU" dirty="0" err="1"/>
              <a:t>құяды</a:t>
            </a:r>
            <a:r>
              <a:rPr lang="ru-RU" dirty="0"/>
              <a:t>. </a:t>
            </a:r>
            <a:r>
              <a:rPr lang="ru-RU" dirty="0" err="1"/>
              <a:t>Содан</a:t>
            </a:r>
            <a:r>
              <a:rPr lang="ru-RU" dirty="0"/>
              <a:t> </a:t>
            </a:r>
            <a:r>
              <a:rPr lang="ru-RU" dirty="0" err="1"/>
              <a:t>соң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ru-RU" dirty="0"/>
              <a:t> </a:t>
            </a:r>
            <a:r>
              <a:rPr lang="ru-RU" dirty="0" err="1"/>
              <a:t>тазартқыштан</a:t>
            </a:r>
            <a:r>
              <a:rPr lang="ru-RU" dirty="0"/>
              <a:t> </a:t>
            </a:r>
            <a:r>
              <a:rPr lang="ru-RU" dirty="0" err="1"/>
              <a:t>өтіп</a:t>
            </a:r>
            <a:r>
              <a:rPr lang="ru-RU" dirty="0"/>
              <a:t>, </a:t>
            </a:r>
            <a:r>
              <a:rPr lang="ru-RU" dirty="0" err="1"/>
              <a:t>Іле</a:t>
            </a:r>
            <a:r>
              <a:rPr lang="ru-RU" dirty="0"/>
              <a:t> </a:t>
            </a:r>
            <a:r>
              <a:rPr lang="ru-RU" dirty="0" err="1"/>
              <a:t>өзенше</a:t>
            </a:r>
            <a:r>
              <a:rPr lang="ru-RU" dirty="0"/>
              <a:t> </a:t>
            </a:r>
            <a:r>
              <a:rPr lang="ru-RU" dirty="0" err="1"/>
              <a:t>қосылады</a:t>
            </a:r>
            <a:r>
              <a:rPr lang="ru-RU" dirty="0"/>
              <a:t>. </a:t>
            </a:r>
            <a:r>
              <a:rPr lang="ru-RU" dirty="0" err="1"/>
              <a:t>Адамзаттық</a:t>
            </a:r>
            <a:r>
              <a:rPr lang="ru-RU" dirty="0"/>
              <a:t> </a:t>
            </a:r>
            <a:r>
              <a:rPr lang="ru-RU" dirty="0" err="1"/>
              <a:t>алдында</a:t>
            </a:r>
            <a:r>
              <a:rPr lang="ru-RU" dirty="0"/>
              <a:t> </a:t>
            </a:r>
            <a:r>
              <a:rPr lang="ru-RU" dirty="0" err="1"/>
              <a:t>тұрған</a:t>
            </a:r>
            <a:r>
              <a:rPr lang="ru-RU" dirty="0"/>
              <a:t> </a:t>
            </a:r>
            <a:r>
              <a:rPr lang="ru-RU" dirty="0" err="1"/>
              <a:t>міндет</a:t>
            </a:r>
            <a:r>
              <a:rPr lang="ru-RU" dirty="0"/>
              <a:t> — </a:t>
            </a:r>
            <a:r>
              <a:rPr lang="ru-RU" dirty="0" err="1"/>
              <a:t>өндіріс</a:t>
            </a:r>
            <a:r>
              <a:rPr lang="ru-RU" dirty="0"/>
              <a:t> </a:t>
            </a:r>
            <a:r>
              <a:rPr lang="ru-RU" dirty="0" err="1"/>
              <a:t>орындарынан</a:t>
            </a:r>
            <a:r>
              <a:rPr lang="ru-RU" dirty="0"/>
              <a:t> </a:t>
            </a:r>
            <a:r>
              <a:rPr lang="ru-RU" dirty="0" err="1"/>
              <a:t>шыққан</a:t>
            </a:r>
            <a:r>
              <a:rPr lang="ru-RU" dirty="0"/>
              <a:t> лас </a:t>
            </a:r>
            <a:r>
              <a:rPr lang="ru-RU" dirty="0" err="1"/>
              <a:t>сулар</a:t>
            </a:r>
            <a:r>
              <a:rPr lang="ru-RU" dirty="0"/>
              <a:t> мен </a:t>
            </a:r>
            <a:r>
              <a:rPr lang="ru-RU" dirty="0" err="1"/>
              <a:t>ауыл</a:t>
            </a:r>
            <a:r>
              <a:rPr lang="ru-RU" dirty="0"/>
              <a:t> </a:t>
            </a:r>
            <a:r>
              <a:rPr lang="ru-RU" dirty="0" err="1"/>
              <a:t>шаруашылық</a:t>
            </a:r>
            <a:r>
              <a:rPr lang="ru-RU" dirty="0"/>
              <a:t> </a:t>
            </a:r>
            <a:r>
              <a:rPr lang="ru-RU" dirty="0" err="1"/>
              <a:t>егістіктеріне</a:t>
            </a:r>
            <a:r>
              <a:rPr lang="ru-RU" dirty="0"/>
              <a:t> </a:t>
            </a:r>
            <a:r>
              <a:rPr lang="ru-RU" dirty="0" err="1"/>
              <a:t>шашылған</a:t>
            </a:r>
            <a:r>
              <a:rPr lang="ru-RU" dirty="0"/>
              <a:t> </a:t>
            </a:r>
            <a:r>
              <a:rPr lang="ru-RU" dirty="0" err="1"/>
              <a:t>химиялық</a:t>
            </a:r>
            <a:r>
              <a:rPr lang="ru-RU" dirty="0"/>
              <a:t> </a:t>
            </a:r>
            <a:r>
              <a:rPr lang="ru-RU" dirty="0" err="1"/>
              <a:t>қосылыстардан</a:t>
            </a:r>
            <a:r>
              <a:rPr lang="ru-RU" dirty="0"/>
              <a:t> суды </a:t>
            </a:r>
            <a:r>
              <a:rPr lang="ru-RU" dirty="0" err="1"/>
              <a:t>тазарту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8224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404664"/>
            <a:ext cx="631844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Теңіз</a:t>
            </a:r>
            <a:r>
              <a:rPr lang="ru-RU" dirty="0"/>
              <a:t> </a:t>
            </a:r>
            <a:r>
              <a:rPr lang="ru-RU" dirty="0" err="1"/>
              <a:t>суында</a:t>
            </a:r>
            <a:r>
              <a:rPr lang="ru-RU" dirty="0"/>
              <a:t> </a:t>
            </a:r>
            <a:r>
              <a:rPr lang="ru-RU" dirty="0" err="1"/>
              <a:t>қоңыр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қызыл</a:t>
            </a:r>
            <a:r>
              <a:rPr lang="ru-RU" dirty="0"/>
              <a:t> </a:t>
            </a:r>
            <a:r>
              <a:rPr lang="ru-RU" dirty="0" err="1"/>
              <a:t>балдырлар</a:t>
            </a:r>
            <a:r>
              <a:rPr lang="ru-RU" dirty="0"/>
              <a:t> </a:t>
            </a:r>
            <a:r>
              <a:rPr lang="ru-RU" dirty="0" err="1"/>
              <a:t>тіршілік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. </a:t>
            </a:r>
            <a:r>
              <a:rPr lang="ru-RU" dirty="0" err="1"/>
              <a:t>Табиғатта</a:t>
            </a:r>
            <a:r>
              <a:rPr lang="ru-RU" dirty="0"/>
              <a:t> </a:t>
            </a:r>
            <a:r>
              <a:rPr lang="ru-RU" dirty="0" err="1"/>
              <a:t>қоңыр</a:t>
            </a:r>
            <a:r>
              <a:rPr lang="ru-RU" dirty="0"/>
              <a:t> </a:t>
            </a:r>
            <a:r>
              <a:rPr lang="ru-RU" dirty="0" err="1"/>
              <a:t>балдырлардың</a:t>
            </a:r>
            <a:r>
              <a:rPr lang="ru-RU" dirty="0"/>
              <a:t> 1500 </a:t>
            </a:r>
            <a:r>
              <a:rPr lang="ru-RU" dirty="0" err="1"/>
              <a:t>түрі</a:t>
            </a:r>
            <a:r>
              <a:rPr lang="ru-RU" dirty="0"/>
              <a:t> бар. </a:t>
            </a:r>
            <a:r>
              <a:rPr lang="ru-RU" dirty="0" err="1"/>
              <a:t>Бұлар</a:t>
            </a:r>
            <a:r>
              <a:rPr lang="ru-RU" dirty="0"/>
              <a:t> - </a:t>
            </a:r>
            <a:r>
              <a:rPr lang="ru-RU" dirty="0" err="1"/>
              <a:t>ядролы</a:t>
            </a:r>
            <a:r>
              <a:rPr lang="ru-RU" dirty="0"/>
              <a:t> </a:t>
            </a:r>
            <a:r>
              <a:rPr lang="ru-RU" dirty="0" err="1"/>
              <a:t>төменгі</a:t>
            </a:r>
            <a:r>
              <a:rPr lang="ru-RU" dirty="0"/>
              <a:t> </a:t>
            </a:r>
            <a:r>
              <a:rPr lang="ru-RU" dirty="0" err="1"/>
              <a:t>сатылары</a:t>
            </a:r>
            <a:r>
              <a:rPr lang="ru-RU" dirty="0"/>
              <a:t> </a:t>
            </a:r>
            <a:r>
              <a:rPr lang="ru-RU" dirty="0" err="1"/>
              <a:t>өсімдіктер</a:t>
            </a:r>
            <a:r>
              <a:rPr lang="ru-RU" dirty="0"/>
              <a:t>. </a:t>
            </a:r>
            <a:r>
              <a:rPr lang="ru-RU" dirty="0" err="1"/>
              <a:t>Қоңыр</a:t>
            </a:r>
            <a:r>
              <a:rPr lang="ru-RU" dirty="0"/>
              <a:t> </a:t>
            </a:r>
            <a:r>
              <a:rPr lang="ru-RU" dirty="0" err="1"/>
              <a:t>балдыр</a:t>
            </a:r>
            <a:r>
              <a:rPr lang="ru-RU" dirty="0"/>
              <a:t> </a:t>
            </a:r>
            <a:r>
              <a:rPr lang="ru-RU" dirty="0" err="1"/>
              <a:t>теңіздің</a:t>
            </a:r>
            <a:r>
              <a:rPr lang="ru-RU" dirty="0"/>
              <a:t> 180-200 м </a:t>
            </a:r>
            <a:r>
              <a:rPr lang="ru-RU" dirty="0" err="1"/>
              <a:t>тереңдігінде</a:t>
            </a:r>
            <a:r>
              <a:rPr lang="ru-RU" dirty="0"/>
              <a:t> </a:t>
            </a:r>
            <a:r>
              <a:rPr lang="ru-RU" dirty="0" err="1"/>
              <a:t>өседі</a:t>
            </a:r>
            <a:r>
              <a:rPr lang="ru-RU" dirty="0"/>
              <a:t>.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ұзындығы</a:t>
            </a:r>
            <a:r>
              <a:rPr lang="ru-RU" dirty="0"/>
              <a:t> 30-50 </a:t>
            </a:r>
            <a:r>
              <a:rPr lang="ru-RU" dirty="0" err="1"/>
              <a:t>метрге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жетелі</a:t>
            </a:r>
            <a:r>
              <a:rPr lang="ru-RU" dirty="0"/>
              <a:t>. </a:t>
            </a:r>
            <a:r>
              <a:rPr lang="ru-RU" dirty="0" err="1"/>
              <a:t>Қызыл</a:t>
            </a:r>
            <a:r>
              <a:rPr lang="ru-RU" dirty="0"/>
              <a:t> </a:t>
            </a:r>
            <a:r>
              <a:rPr lang="ru-RU" dirty="0" err="1"/>
              <a:t>балдырлардың</a:t>
            </a:r>
            <a:r>
              <a:rPr lang="ru-RU" dirty="0"/>
              <a:t> 4 </a:t>
            </a:r>
            <a:r>
              <a:rPr lang="ru-RU" dirty="0" err="1"/>
              <a:t>мыңға</a:t>
            </a:r>
            <a:r>
              <a:rPr lang="ru-RU" dirty="0"/>
              <a:t> </a:t>
            </a:r>
            <a:r>
              <a:rPr lang="ru-RU" dirty="0" err="1"/>
              <a:t>дейін</a:t>
            </a:r>
            <a:r>
              <a:rPr lang="ru-RU" dirty="0"/>
              <a:t> </a:t>
            </a:r>
            <a:r>
              <a:rPr lang="ru-RU" dirty="0" err="1"/>
              <a:t>түрі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. </a:t>
            </a:r>
            <a:r>
              <a:rPr lang="ru-RU" dirty="0" err="1"/>
              <a:t>Олардың</a:t>
            </a:r>
            <a:r>
              <a:rPr lang="ru-RU" dirty="0"/>
              <a:t> 200-ге </a:t>
            </a:r>
            <a:r>
              <a:rPr lang="ru-RU" dirty="0" err="1"/>
              <a:t>жуығы</a:t>
            </a:r>
            <a:r>
              <a:rPr lang="ru-RU" dirty="0"/>
              <a:t> </a:t>
            </a:r>
            <a:r>
              <a:rPr lang="ru-RU" dirty="0" err="1"/>
              <a:t>тұщы</a:t>
            </a:r>
            <a:r>
              <a:rPr lang="ru-RU" dirty="0"/>
              <a:t> </a:t>
            </a:r>
            <a:r>
              <a:rPr lang="ru-RU" dirty="0" err="1"/>
              <a:t>суқоймалары</a:t>
            </a:r>
            <a:r>
              <a:rPr lang="ru-RU" dirty="0"/>
              <a:t> мен </a:t>
            </a:r>
            <a:r>
              <a:rPr lang="ru-RU" dirty="0" err="1"/>
              <a:t>топырақта</a:t>
            </a:r>
            <a:r>
              <a:rPr lang="ru-RU" dirty="0"/>
              <a:t> </a:t>
            </a:r>
            <a:r>
              <a:rPr lang="ru-RU" dirty="0" err="1"/>
              <a:t>өседі</a:t>
            </a:r>
            <a:r>
              <a:rPr lang="ru-RU" dirty="0"/>
              <a:t>. </a:t>
            </a:r>
            <a:r>
              <a:rPr lang="ru-RU" dirty="0" err="1"/>
              <a:t>Ұзындығы</a:t>
            </a:r>
            <a:r>
              <a:rPr lang="ru-RU" dirty="0"/>
              <a:t> 2 м </a:t>
            </a:r>
            <a:r>
              <a:rPr lang="ru-RU" dirty="0" err="1"/>
              <a:t>шамасында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ru-RU" dirty="0" err="1"/>
              <a:t>Балдырлардың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сатыдағы</a:t>
            </a:r>
            <a:r>
              <a:rPr lang="ru-RU" dirty="0"/>
              <a:t> </a:t>
            </a:r>
            <a:r>
              <a:rPr lang="ru-RU" dirty="0" err="1"/>
              <a:t>өсімдік</a:t>
            </a:r>
            <a:r>
              <a:rPr lang="ru-RU" dirty="0"/>
              <a:t> </a:t>
            </a:r>
            <a:r>
              <a:rPr lang="ru-RU" dirty="0" err="1"/>
              <a:t>тамырына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ризоиды бар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сабақшасы</a:t>
            </a:r>
            <a:r>
              <a:rPr lang="ru-RU" dirty="0"/>
              <a:t> мен </a:t>
            </a:r>
            <a:r>
              <a:rPr lang="ru-RU" dirty="0" err="1"/>
              <a:t>жапырақ</a:t>
            </a:r>
            <a:r>
              <a:rPr lang="ru-RU" dirty="0"/>
              <a:t> </a:t>
            </a:r>
            <a:r>
              <a:rPr lang="ru-RU" dirty="0" err="1"/>
              <a:t>тақташасы</a:t>
            </a:r>
            <a:r>
              <a:rPr lang="ru-RU" dirty="0"/>
              <a:t> </a:t>
            </a:r>
            <a:r>
              <a:rPr lang="ru-RU" dirty="0" err="1"/>
              <a:t>айқын</a:t>
            </a:r>
            <a:r>
              <a:rPr lang="ru-RU" dirty="0"/>
              <a:t> </a:t>
            </a:r>
            <a:r>
              <a:rPr lang="ru-RU" dirty="0" err="1"/>
              <a:t>көрінеді</a:t>
            </a:r>
            <a:r>
              <a:rPr lang="ru-RU" dirty="0"/>
              <a:t>. </a:t>
            </a:r>
            <a:r>
              <a:rPr lang="ru-RU" dirty="0" err="1"/>
              <a:t>Бұлар</a:t>
            </a:r>
            <a:r>
              <a:rPr lang="ru-RU" dirty="0"/>
              <a:t> </a:t>
            </a:r>
            <a:r>
              <a:rPr lang="ru-RU" dirty="0" err="1"/>
              <a:t>өсімді</a:t>
            </a:r>
            <a:r>
              <a:rPr lang="ru-RU" dirty="0"/>
              <a:t>, </a:t>
            </a:r>
            <a:r>
              <a:rPr lang="ru-RU" dirty="0" err="1"/>
              <a:t>жыныссыз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жынысты</a:t>
            </a:r>
            <a:r>
              <a:rPr lang="ru-RU" dirty="0"/>
              <a:t> </a:t>
            </a:r>
            <a:r>
              <a:rPr lang="ru-RU" dirty="0" err="1"/>
              <a:t>жолмен</a:t>
            </a:r>
            <a:r>
              <a:rPr lang="ru-RU" dirty="0"/>
              <a:t> </a:t>
            </a:r>
            <a:r>
              <a:rPr lang="ru-RU" dirty="0" err="1" smtClean="0"/>
              <a:t>көбейеді</a:t>
            </a:r>
            <a:endParaRPr lang="ru-RU" dirty="0"/>
          </a:p>
          <a:p>
            <a:endParaRPr lang="ru-RU" dirty="0"/>
          </a:p>
          <a:p>
            <a:r>
              <a:rPr lang="ru-RU" dirty="0" err="1"/>
              <a:t>Балдырлардың</a:t>
            </a:r>
            <a:r>
              <a:rPr lang="ru-RU" dirty="0"/>
              <a:t> (</a:t>
            </a:r>
            <a:r>
              <a:rPr lang="ru-RU" dirty="0" err="1"/>
              <a:t>жасып</a:t>
            </a:r>
            <a:r>
              <a:rPr lang="ru-RU" dirty="0"/>
              <a:t>, </a:t>
            </a:r>
            <a:r>
              <a:rPr lang="ru-RU" dirty="0" err="1"/>
              <a:t>қоңыр</a:t>
            </a:r>
            <a:r>
              <a:rPr lang="ru-RU" dirty="0"/>
              <a:t>, </a:t>
            </a:r>
            <a:r>
              <a:rPr lang="ru-RU" dirty="0" err="1"/>
              <a:t>қызыл</a:t>
            </a:r>
            <a:r>
              <a:rPr lang="ru-RU" dirty="0"/>
              <a:t>) </a:t>
            </a:r>
            <a:r>
              <a:rPr lang="ru-RU" dirty="0" err="1"/>
              <a:t>табиғаттағы</a:t>
            </a:r>
            <a:r>
              <a:rPr lang="ru-RU" dirty="0"/>
              <a:t>, </a:t>
            </a:r>
            <a:r>
              <a:rPr lang="ru-RU" dirty="0" err="1"/>
              <a:t>шаруашылықтағы</a:t>
            </a:r>
            <a:r>
              <a:rPr lang="ru-RU" dirty="0"/>
              <a:t> </a:t>
            </a:r>
            <a:r>
              <a:rPr lang="ru-RU" dirty="0" err="1"/>
              <a:t>маңызы</a:t>
            </a:r>
            <a:r>
              <a:rPr lang="ru-RU" dirty="0"/>
              <a:t> </a:t>
            </a:r>
            <a:r>
              <a:rPr lang="ru-RU" dirty="0" err="1"/>
              <a:t>зор</a:t>
            </a:r>
            <a:r>
              <a:rPr lang="ru-RU" dirty="0"/>
              <a:t>. </a:t>
            </a:r>
            <a:r>
              <a:rPr lang="ru-RU" dirty="0" err="1"/>
              <a:t>Сула</a:t>
            </a:r>
            <a:r>
              <a:rPr lang="ru-RU" dirty="0"/>
              <a:t> </a:t>
            </a:r>
            <a:r>
              <a:rPr lang="ru-RU" dirty="0" err="1"/>
              <a:t>жәндіктер</a:t>
            </a:r>
            <a:r>
              <a:rPr lang="ru-RU" dirty="0"/>
              <a:t> мен </a:t>
            </a:r>
            <a:r>
              <a:rPr lang="ru-RU" dirty="0" err="1"/>
              <a:t>жануарларға</a:t>
            </a:r>
            <a:r>
              <a:rPr lang="ru-RU" dirty="0"/>
              <a:t> </a:t>
            </a:r>
            <a:r>
              <a:rPr lang="ru-RU" dirty="0" err="1"/>
              <a:t>қорек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, </a:t>
            </a:r>
            <a:r>
              <a:rPr lang="ru-RU" dirty="0" err="1"/>
              <a:t>топырақты</a:t>
            </a:r>
            <a:r>
              <a:rPr lang="ru-RU" dirty="0"/>
              <a:t> </a:t>
            </a:r>
            <a:r>
              <a:rPr lang="ru-RU" dirty="0" err="1"/>
              <a:t>құнарландырады</a:t>
            </a:r>
            <a:r>
              <a:rPr lang="ru-RU" dirty="0"/>
              <a:t> (</a:t>
            </a:r>
            <a:r>
              <a:rPr lang="ru-RU" dirty="0" err="1"/>
              <a:t>жасыл</a:t>
            </a:r>
            <a:r>
              <a:rPr lang="ru-RU" dirty="0"/>
              <a:t> </a:t>
            </a:r>
            <a:r>
              <a:rPr lang="ru-RU" dirty="0" err="1"/>
              <a:t>балдырлар</a:t>
            </a:r>
            <a:r>
              <a:rPr lang="ru-RU" dirty="0"/>
              <a:t>).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қағаз</a:t>
            </a:r>
            <a:r>
              <a:rPr lang="ru-RU" dirty="0"/>
              <a:t> </a:t>
            </a:r>
            <a:r>
              <a:rPr lang="ru-RU" dirty="0" err="1"/>
              <a:t>өндірісінде</a:t>
            </a:r>
            <a:r>
              <a:rPr lang="ru-RU" dirty="0"/>
              <a:t> </a:t>
            </a:r>
            <a:r>
              <a:rPr lang="ru-RU" dirty="0" err="1"/>
              <a:t>пайдаланылады</a:t>
            </a:r>
            <a:r>
              <a:rPr lang="ru-RU" dirty="0"/>
              <a:t> (кладофора). Ал </a:t>
            </a:r>
            <a:r>
              <a:rPr lang="ru-RU" dirty="0" err="1"/>
              <a:t>теңіз</a:t>
            </a:r>
            <a:r>
              <a:rPr lang="ru-RU" dirty="0"/>
              <a:t> </a:t>
            </a:r>
            <a:r>
              <a:rPr lang="ru-RU" dirty="0" err="1"/>
              <a:t>балдырларын</a:t>
            </a:r>
            <a:r>
              <a:rPr lang="ru-RU" dirty="0"/>
              <a:t> </a:t>
            </a:r>
            <a:r>
              <a:rPr lang="ru-RU" dirty="0" err="1"/>
              <a:t>шикізат</a:t>
            </a:r>
            <a:r>
              <a:rPr lang="ru-RU" dirty="0"/>
              <a:t> </a:t>
            </a:r>
            <a:r>
              <a:rPr lang="ru-RU" dirty="0" err="1"/>
              <a:t>есебінде</a:t>
            </a:r>
            <a:r>
              <a:rPr lang="ru-RU" dirty="0"/>
              <a:t> </a:t>
            </a:r>
            <a:r>
              <a:rPr lang="ru-RU" dirty="0" err="1"/>
              <a:t>қолданады</a:t>
            </a:r>
            <a:r>
              <a:rPr lang="ru-RU" dirty="0"/>
              <a:t>. </a:t>
            </a:r>
            <a:r>
              <a:rPr lang="ru-RU" dirty="0" err="1"/>
              <a:t>Олардан</a:t>
            </a:r>
            <a:r>
              <a:rPr lang="ru-RU" dirty="0"/>
              <a:t> спирт, йод, </a:t>
            </a:r>
            <a:r>
              <a:rPr lang="ru-RU" dirty="0" err="1"/>
              <a:t>сірке</a:t>
            </a:r>
            <a:r>
              <a:rPr lang="ru-RU" dirty="0"/>
              <a:t> </a:t>
            </a:r>
            <a:r>
              <a:rPr lang="ru-RU" dirty="0" err="1"/>
              <a:t>қышқылы</a:t>
            </a:r>
            <a:r>
              <a:rPr lang="ru-RU" dirty="0"/>
              <a:t>, </a:t>
            </a:r>
            <a:r>
              <a:rPr lang="ru-RU" dirty="0" err="1"/>
              <a:t>жасунық</a:t>
            </a:r>
            <a:r>
              <a:rPr lang="ru-RU" dirty="0"/>
              <a:t>, </a:t>
            </a:r>
            <a:r>
              <a:rPr lang="ru-RU" dirty="0" err="1"/>
              <a:t>агарагар</a:t>
            </a:r>
            <a:r>
              <a:rPr lang="ru-RU" dirty="0"/>
              <a:t> </a:t>
            </a:r>
            <a:r>
              <a:rPr lang="ru-RU" dirty="0" err="1"/>
              <a:t>алынады</a:t>
            </a:r>
            <a:r>
              <a:rPr lang="ru-RU" dirty="0"/>
              <a:t>. </a:t>
            </a:r>
            <a:r>
              <a:rPr lang="ru-RU" dirty="0" err="1"/>
              <a:t>Тағамға</a:t>
            </a:r>
            <a:r>
              <a:rPr lang="ru-RU" dirty="0"/>
              <a:t> </a:t>
            </a:r>
            <a:r>
              <a:rPr lang="ru-RU" dirty="0" err="1"/>
              <a:t>пайдаланылатын</a:t>
            </a:r>
            <a:r>
              <a:rPr lang="ru-RU" dirty="0"/>
              <a:t> да </a:t>
            </a:r>
            <a:r>
              <a:rPr lang="ru-RU" dirty="0" err="1"/>
              <a:t>балдырлар</a:t>
            </a:r>
            <a:r>
              <a:rPr lang="ru-RU" dirty="0"/>
              <a:t> бар.</a:t>
            </a:r>
          </a:p>
        </p:txBody>
      </p:sp>
    </p:spTree>
    <p:extLst>
      <p:ext uri="{BB962C8B-B14F-4D97-AF65-F5344CB8AC3E}">
        <p14:creationId xmlns:p14="http://schemas.microsoft.com/office/powerpoint/2010/main" val="272878057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345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71</TotalTime>
  <Words>942</Words>
  <Application>Microsoft Office PowerPoint</Application>
  <PresentationFormat>Экран (4:3)</PresentationFormat>
  <Paragraphs>45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Воздушный поток</vt:lpstr>
      <vt:lpstr>Презентация PowerPoint</vt:lpstr>
      <vt:lpstr>Теңіз балдырлары</vt:lpstr>
      <vt:lpstr>Мақсаты</vt:lpstr>
      <vt:lpstr>Міндеті</vt:lpstr>
      <vt:lpstr>Балдырлар түрі</vt:lpstr>
      <vt:lpstr>Презентация PowerPoint</vt:lpstr>
      <vt:lpstr>Қоңыр балдырлар</vt:lpstr>
      <vt:lpstr>Презентация PowerPoint</vt:lpstr>
      <vt:lpstr>Презентация PowerPoint</vt:lpstr>
      <vt:lpstr>Саргассум</vt:lpstr>
      <vt:lpstr>Қызыл балдырлар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Теңіз балдырлары</dc:title>
  <dc:creator>Admin</dc:creator>
  <cp:lastModifiedBy>Бухарбаева Алуа Нурбаевна</cp:lastModifiedBy>
  <cp:revision>11</cp:revision>
  <dcterms:created xsi:type="dcterms:W3CDTF">2015-01-27T15:12:08Z</dcterms:created>
  <dcterms:modified xsi:type="dcterms:W3CDTF">2018-05-28T05:42:51Z</dcterms:modified>
</cp:coreProperties>
</file>