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8" r:id="rId3"/>
    <p:sldId id="268" r:id="rId4"/>
    <p:sldId id="272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747" autoAdjust="0"/>
  </p:normalViewPr>
  <p:slideViewPr>
    <p:cSldViewPr snapToGrid="0">
      <p:cViewPr>
        <p:scale>
          <a:sx n="50" d="100"/>
          <a:sy n="50" d="100"/>
        </p:scale>
        <p:origin x="-643" y="-19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476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0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889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770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857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83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43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43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655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052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3970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664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5857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442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570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45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D7361-F97F-4A7A-A941-00BA61D8FA8A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9339A6D-71A2-4FCD-B37A-2AB2C3017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36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39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8120" y="1262390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Кока-кола вкусный и полезный напиток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8120" y="2379079"/>
            <a:ext cx="876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 smtClean="0">
                <a:solidFill>
                  <a:srgbClr val="CC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ru-RU" sz="2000" dirty="0" smtClean="0">
                <a:solidFill>
                  <a:srgbClr val="CC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выявить влияние всеми любимого напитка на организм человека, на мой организм.</a:t>
            </a:r>
          </a:p>
          <a:p>
            <a:r>
              <a:rPr lang="ru-RU" sz="20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0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1.Изучить информационные источники с целью получить больше информации о Кока-Коле, узнать состав напитка и секрет популярности мирового бренда.</a:t>
            </a:r>
          </a:p>
          <a:p>
            <a:r>
              <a:rPr lang="ru-RU" sz="20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2.Провести эксперименты по изучению свойств Кока-колы.</a:t>
            </a:r>
          </a:p>
          <a:p>
            <a:r>
              <a:rPr lang="ru-RU" sz="20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3.Узнать о влиянии напитка на здоровье человека.</a:t>
            </a:r>
          </a:p>
          <a:p>
            <a:r>
              <a:rPr lang="ru-RU" sz="20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4.Провести опрос среди школьников</a:t>
            </a:r>
            <a:r>
              <a:rPr lang="en-US" sz="200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14335" y="312736"/>
            <a:ext cx="10051593" cy="6016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«Кока-Кола»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польза или вред?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43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91848" y="624110"/>
            <a:ext cx="9412764" cy="1016799"/>
          </a:xfrm>
        </p:spPr>
        <p:txBody>
          <a:bodyPr>
            <a:normAutofit/>
          </a:bodyPr>
          <a:lstStyle/>
          <a:p>
            <a:r>
              <a:rPr lang="ru-RU" b="1" dirty="0"/>
              <a:t> </a:t>
            </a:r>
            <a:r>
              <a:rPr lang="ru-RU" b="1" dirty="0" smtClean="0"/>
              <a:t>     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20" y="-228601"/>
            <a:ext cx="120853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232" y="2234248"/>
            <a:ext cx="3971608" cy="4395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334" y="2234248"/>
            <a:ext cx="4005263" cy="43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43200" y="1004799"/>
            <a:ext cx="7315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создания кока-колы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Стит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Пембертон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64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www.clipartsuggest.com/images/194/flower-pop-flower-free-ppt-backgrounds-jpg-p4DVuk-clip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309" y="739037"/>
            <a:ext cx="4797467" cy="5122012"/>
          </a:xfrm>
          <a:prstGeom prst="rect">
            <a:avLst/>
          </a:prstGeom>
        </p:spPr>
      </p:pic>
      <p:sp>
        <p:nvSpPr>
          <p:cNvPr id="9" name="Текст 6"/>
          <p:cNvSpPr txBox="1">
            <a:spLocks/>
          </p:cNvSpPr>
          <p:nvPr/>
        </p:nvSpPr>
        <p:spPr>
          <a:xfrm>
            <a:off x="1674812" y="1857693"/>
            <a:ext cx="4085908" cy="4262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вода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сахар (11 %)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диоксид углерода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краситель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ортофосфорная кислота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ароматизаторы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кофеин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таинственный экстракт «Кока-Кола».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674811" y="446088"/>
            <a:ext cx="4419599" cy="9763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современного напитка кока-кола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3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243" y="624110"/>
            <a:ext cx="10650370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Кармин - красный краситель, получаемый из карминовой кислоты, производимой самками насекомых </a:t>
            </a:r>
            <a:r>
              <a:rPr lang="ru-RU" b="1" dirty="0"/>
              <a:t>кошенили</a:t>
            </a:r>
            <a:r>
              <a:rPr lang="ru-RU" dirty="0"/>
              <a:t>.</a:t>
            </a:r>
          </a:p>
        </p:txBody>
      </p:sp>
      <p:pic>
        <p:nvPicPr>
          <p:cNvPr id="2050" name="Picture 2" descr="http://sputnik.fm/files/505FB8DA582E4A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365" y="2500565"/>
            <a:ext cx="4890838" cy="345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gallery.forum-grad.ru/files/4/6/3/5/8/bizarre-food-ingredients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05" y="2500565"/>
            <a:ext cx="4444831" cy="345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184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92925" y="250521"/>
            <a:ext cx="8911687" cy="1453019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Слухи и реальность</a:t>
            </a:r>
            <a:b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endParaRPr lang="ru-RU" sz="40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4477" y="1942578"/>
            <a:ext cx="8780744" cy="454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7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8437" y="203004"/>
            <a:ext cx="8911687" cy="675301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Практическая часть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5828279" y="494229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37674" y="766886"/>
            <a:ext cx="104158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По истечению двух дней мясо не растворилось, но изменило цвет стало тёмным.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стало больше похоже на варенное.  Вывод: слух не подтвердился, хотя мясо значительно изменилось.</a:t>
            </a:r>
          </a:p>
        </p:txBody>
      </p:sp>
      <p:pic>
        <p:nvPicPr>
          <p:cNvPr id="9" name="Содержимое 3" descr="C:\Documents and Settings\Алексей\Мои документы\Мои рисунки\Изображение\Изображение 55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582" y="1850313"/>
            <a:ext cx="4200776" cy="2151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Documents and Settings\Алексей\Мои документы\Мои рисунки\Изображение\Изображение 56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5617" y="1850313"/>
            <a:ext cx="4415589" cy="215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82" y="4267200"/>
            <a:ext cx="4200776" cy="224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617" y="4267200"/>
            <a:ext cx="4572000" cy="2232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76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164920"/>
            <a:ext cx="8911687" cy="740079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 зуб не растворится, но может пострадать от частого употребления напитка.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168" y="204953"/>
            <a:ext cx="11059444" cy="6045536"/>
          </a:xfrm>
        </p:spPr>
        <p:txBody>
          <a:bodyPr/>
          <a:lstStyle/>
          <a:p>
            <a:r>
              <a:rPr lang="ru-RU" b="1" dirty="0" smtClean="0"/>
              <a:t>Опыт №2</a:t>
            </a:r>
            <a:r>
              <a:rPr lang="ru-RU" dirty="0" smtClean="0"/>
              <a:t>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утверждают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кола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растворяет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 за одну ночь. Проверим заменив зуб, яйцом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366432" y="3661463"/>
            <a:ext cx="73166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Users\User\Desktop\науч вытащить\Screenshot_20171106-13521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31720"/>
            <a:ext cx="2788920" cy="333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науч вытащить\Screenshot_20171106-13521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31720"/>
            <a:ext cx="2788920" cy="333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науч вытащить\Screenshot_20171106-13521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31720"/>
            <a:ext cx="2788920" cy="291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науч вытащить\Screenshot_20171106-1352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099" y="2331720"/>
            <a:ext cx="3093720" cy="333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науч вытащить\Screenshot_20171106-1352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40" y="2331720"/>
            <a:ext cx="3048000" cy="333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0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-1139868"/>
            <a:ext cx="8911687" cy="1628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52603"/>
            <a:ext cx="8915400" cy="4658619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№3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 утверждает, что кола отличный пятновыводитель, проверим опытным путём.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Пятна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полотенце не отстирались.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Вывод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для выведения пятен с одежды кока-кола не пригодна.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534" y="3279021"/>
            <a:ext cx="3695179" cy="27306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8" y="3377493"/>
            <a:ext cx="3331925" cy="27306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444" y="3279021"/>
            <a:ext cx="3745282" cy="273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5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89212" y="-1202498"/>
            <a:ext cx="8915399" cy="526094"/>
          </a:xfrm>
        </p:spPr>
        <p:txBody>
          <a:bodyPr>
            <a:normAutofit fontScale="90000"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09022" y="1803749"/>
            <a:ext cx="8915399" cy="864296"/>
          </a:xfrm>
        </p:spPr>
        <p:txBody>
          <a:bodyPr/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Опыт№5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Вывод: «Кока- кола» вступает в окислительную реакцию с молоком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401" y="3231715"/>
            <a:ext cx="4615925" cy="30694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11" y="3231716"/>
            <a:ext cx="4589557" cy="3069478"/>
          </a:xfrm>
          <a:prstGeom prst="rect">
            <a:avLst/>
          </a:prstGeom>
        </p:spPr>
      </p:pic>
      <p:cxnSp>
        <p:nvCxnSpPr>
          <p:cNvPr id="9" name="Прямая со стрелкой 8"/>
          <p:cNvCxnSpPr>
            <a:stCxn id="4" idx="3"/>
            <a:endCxn id="7" idx="1"/>
          </p:cNvCxnSpPr>
          <p:nvPr/>
        </p:nvCxnSpPr>
        <p:spPr>
          <a:xfrm>
            <a:off x="6413326" y="4766454"/>
            <a:ext cx="633585" cy="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4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60" y="96560"/>
            <a:ext cx="6513536" cy="4734520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24396" y="96560"/>
            <a:ext cx="5880424" cy="3393399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 говорят о том что в кока-коле много сахара, что также вредно для организма. Однако из пищевой ценности видим, что углеводов (~= сахара) в коле 10,6 г на 100 мл. Да, довольно много, я согласен. Но возьмем продукт, который все считают достаточно полезным – сок. Также посмотрела содержание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углеводов в соке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«Добрый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Мультифрукт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Увидела,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содержание углеводов 13г на 100мл. Даже больше, чем в газировке. Почти все соки содержат не меньше сахара, чем кока-кола.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57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639</TotalTime>
  <Words>288</Words>
  <Application>Microsoft Office PowerPoint</Application>
  <PresentationFormat>Произвольный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Презентация PowerPoint</vt:lpstr>
      <vt:lpstr>       </vt:lpstr>
      <vt:lpstr>Презентация PowerPoint</vt:lpstr>
      <vt:lpstr>Кармин - красный краситель, получаемый из карминовой кислоты, производимой самками насекомых кошенили.</vt:lpstr>
      <vt:lpstr>              Слухи и реальность                </vt:lpstr>
      <vt:lpstr>              Практическая часть</vt:lpstr>
      <vt:lpstr>Вывод: зуб не растворится, но может пострадать от частого употребления напитка.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«Кока-Кола».            Польза или вред?</dc:title>
  <dc:creator>пользователь</dc:creator>
  <cp:lastModifiedBy>User</cp:lastModifiedBy>
  <cp:revision>48</cp:revision>
  <dcterms:created xsi:type="dcterms:W3CDTF">2017-03-15T09:28:07Z</dcterms:created>
  <dcterms:modified xsi:type="dcterms:W3CDTF">2017-11-06T09:21:12Z</dcterms:modified>
</cp:coreProperties>
</file>