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5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158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2768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41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260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682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7162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5372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680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7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2795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087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9ADB5-5480-4D6C-BF79-5AF7BFF845E1}" type="datetimeFigureOut">
              <a:rPr lang="en-AU" smtClean="0"/>
              <a:t>16/05/2016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A1DA-A426-4F5C-B442-476029E0A2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2381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nform.kz/download/nis_ru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934" y="478050"/>
            <a:ext cx="1542197" cy="181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48776" y="4194930"/>
            <a:ext cx="560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Theme of the lesson: </a:t>
            </a:r>
            <a:r>
              <a:rPr lang="en-US" sz="3200" dirty="0" smtClean="0"/>
              <a:t>Story time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8776" y="3319516"/>
            <a:ext cx="5188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6 Traditions and folklore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8776" y="2444103"/>
            <a:ext cx="579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Subject, grade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English,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Grade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1624" y="908721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Nazarbayev Intellectual school</a:t>
            </a:r>
            <a:r>
              <a:rPr lang="ru-RU" sz="2800" dirty="0"/>
              <a:t> </a:t>
            </a:r>
            <a:r>
              <a:rPr lang="en-US" sz="2800" dirty="0"/>
              <a:t> </a:t>
            </a:r>
          </a:p>
          <a:p>
            <a:pPr algn="ctr"/>
            <a:r>
              <a:rPr lang="en-US" sz="2800" dirty="0"/>
              <a:t> Kokshetau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9800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objectives: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1.R3</a:t>
            </a:r>
            <a:r>
              <a:rPr lang="en-GB" sz="4000" dirty="0"/>
              <a:t> recognise some very high frequency words from local environment</a:t>
            </a:r>
            <a:endParaRPr lang="ru-RU" sz="4000" dirty="0"/>
          </a:p>
          <a:p>
            <a:r>
              <a:rPr lang="en-GB" sz="4000" b="1" dirty="0"/>
              <a:t>1</a:t>
            </a:r>
            <a:r>
              <a:rPr lang="en-US" sz="4000" b="1" dirty="0"/>
              <a:t>.L1</a:t>
            </a:r>
            <a:r>
              <a:rPr lang="en-GB" sz="4000" dirty="0"/>
              <a:t> recognise short basic instructions for a limited range of classroom routines spoken slowly and distinctly</a:t>
            </a:r>
            <a:endParaRPr lang="ru-RU" sz="4000" dirty="0"/>
          </a:p>
          <a:p>
            <a:r>
              <a:rPr lang="en-GB" sz="4000" b="1" dirty="0"/>
              <a:t>1.S3</a:t>
            </a:r>
            <a:r>
              <a:rPr lang="en-GB" sz="4000" dirty="0"/>
              <a:t> pronounce basic words and </a:t>
            </a:r>
            <a:r>
              <a:rPr lang="en-GB" sz="4000"/>
              <a:t>expressions </a:t>
            </a:r>
            <a:r>
              <a:rPr lang="en-GB" sz="4000" smtClean="0"/>
              <a:t>intelligibly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51455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33" y="1340251"/>
            <a:ext cx="5243238" cy="3701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07742" y="1486480"/>
            <a:ext cx="589789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 smtClean="0">
                <a:latin typeface="Comic Sans MS" panose="030F0702030302020204" pitchFamily="66" charset="0"/>
              </a:rPr>
              <a:t>Hans and </a:t>
            </a:r>
            <a:r>
              <a:rPr lang="en-AU" sz="5000" dirty="0" err="1" smtClean="0">
                <a:latin typeface="Comic Sans MS" panose="030F0702030302020204" pitchFamily="66" charset="0"/>
              </a:rPr>
              <a:t>Gretta</a:t>
            </a:r>
            <a:endParaRPr lang="en-AU" sz="5000" dirty="0" smtClean="0">
              <a:latin typeface="Comic Sans MS" panose="030F0702030302020204" pitchFamily="66" charset="0"/>
            </a:endParaRPr>
          </a:p>
          <a:p>
            <a:pPr algn="ctr"/>
            <a:r>
              <a:rPr lang="en-AU" sz="5000" dirty="0" smtClean="0">
                <a:latin typeface="Comic Sans MS" panose="030F0702030302020204" pitchFamily="66" charset="0"/>
              </a:rPr>
              <a:t>Hansel and</a:t>
            </a:r>
            <a:r>
              <a:rPr lang="en-AU" sz="5000" dirty="0">
                <a:latin typeface="Comic Sans MS" panose="030F0702030302020204" pitchFamily="66" charset="0"/>
              </a:rPr>
              <a:t> </a:t>
            </a:r>
            <a:r>
              <a:rPr lang="en-AU" sz="5000" dirty="0" smtClean="0">
                <a:latin typeface="Comic Sans MS" panose="030F0702030302020204" pitchFamily="66" charset="0"/>
              </a:rPr>
              <a:t>Gretel</a:t>
            </a:r>
          </a:p>
          <a:p>
            <a:pPr algn="ctr"/>
            <a:r>
              <a:rPr lang="en-AU" sz="5000" dirty="0" err="1" smtClean="0">
                <a:latin typeface="Comic Sans MS" panose="030F0702030302020204" pitchFamily="66" charset="0"/>
              </a:rPr>
              <a:t>Hantel</a:t>
            </a:r>
            <a:r>
              <a:rPr lang="en-AU" sz="5000" dirty="0" smtClean="0">
                <a:latin typeface="Comic Sans MS" panose="030F0702030302020204" pitchFamily="66" charset="0"/>
              </a:rPr>
              <a:t> and </a:t>
            </a:r>
            <a:r>
              <a:rPr lang="en-AU" sz="5000" dirty="0" err="1" smtClean="0">
                <a:latin typeface="Comic Sans MS" panose="030F0702030302020204" pitchFamily="66" charset="0"/>
              </a:rPr>
              <a:t>Gresel</a:t>
            </a:r>
            <a:endParaRPr lang="en-AU" sz="5000" dirty="0" smtClean="0">
              <a:latin typeface="Comic Sans MS" panose="030F0702030302020204" pitchFamily="66" charset="0"/>
            </a:endParaRPr>
          </a:p>
          <a:p>
            <a:pPr algn="ctr"/>
            <a:r>
              <a:rPr lang="en-AU" sz="5000" dirty="0" smtClean="0">
                <a:latin typeface="Comic Sans MS" panose="030F0702030302020204" pitchFamily="66" charset="0"/>
              </a:rPr>
              <a:t>Hunter and Granny</a:t>
            </a:r>
          </a:p>
          <a:p>
            <a:pPr algn="ctr"/>
            <a:endParaRPr lang="en-AU" sz="5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691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73906" y="853537"/>
            <a:ext cx="57100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000" dirty="0" err="1" smtClean="0">
                <a:latin typeface="Comic Sans MS" panose="030F0702030302020204" pitchFamily="66" charset="0"/>
              </a:rPr>
              <a:t>woodflutter</a:t>
            </a:r>
            <a:endParaRPr lang="en-AU" sz="7000" dirty="0" smtClean="0">
              <a:latin typeface="Comic Sans MS" panose="030F0702030302020204" pitchFamily="66" charset="0"/>
            </a:endParaRPr>
          </a:p>
          <a:p>
            <a:r>
              <a:rPr lang="en-AU" sz="7000" dirty="0" smtClean="0">
                <a:latin typeface="Comic Sans MS" panose="030F0702030302020204" pitchFamily="66" charset="0"/>
              </a:rPr>
              <a:t>woodcutter</a:t>
            </a:r>
          </a:p>
          <a:p>
            <a:r>
              <a:rPr lang="en-AU" sz="7000" dirty="0" err="1" smtClean="0">
                <a:latin typeface="Comic Sans MS" panose="030F0702030302020204" pitchFamily="66" charset="0"/>
              </a:rPr>
              <a:t>woodmatter</a:t>
            </a:r>
            <a:endParaRPr lang="en-AU" sz="7000" dirty="0" smtClean="0">
              <a:latin typeface="Comic Sans MS" panose="030F0702030302020204" pitchFamily="66" charset="0"/>
            </a:endParaRPr>
          </a:p>
          <a:p>
            <a:r>
              <a:rPr lang="en-AU" sz="7000" dirty="0" err="1" smtClean="0">
                <a:latin typeface="Comic Sans MS" panose="030F0702030302020204" pitchFamily="66" charset="0"/>
              </a:rPr>
              <a:t>woodbutter</a:t>
            </a:r>
            <a:endParaRPr lang="en-AU" sz="7000" dirty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8" y="1387609"/>
            <a:ext cx="5673421" cy="333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65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95" y="1556071"/>
            <a:ext cx="5269311" cy="35064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24294" y="800935"/>
            <a:ext cx="33485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0" dirty="0" smtClean="0">
                <a:latin typeface="Comic Sans MS" panose="030F0702030302020204" pitchFamily="66" charset="0"/>
              </a:rPr>
              <a:t>mood</a:t>
            </a:r>
          </a:p>
          <a:p>
            <a:r>
              <a:rPr lang="en-AU" sz="8000" dirty="0" smtClean="0">
                <a:latin typeface="Comic Sans MS" panose="030F0702030302020204" pitchFamily="66" charset="0"/>
              </a:rPr>
              <a:t>blood</a:t>
            </a:r>
          </a:p>
          <a:p>
            <a:r>
              <a:rPr lang="en-AU" sz="8000" dirty="0" smtClean="0">
                <a:latin typeface="Comic Sans MS" panose="030F0702030302020204" pitchFamily="66" charset="0"/>
              </a:rPr>
              <a:t>food</a:t>
            </a:r>
          </a:p>
          <a:p>
            <a:r>
              <a:rPr lang="en-AU" sz="8000" dirty="0" smtClean="0">
                <a:latin typeface="Comic Sans MS" panose="030F0702030302020204" pitchFamily="66" charset="0"/>
              </a:rPr>
              <a:t>good</a:t>
            </a:r>
            <a:endParaRPr lang="en-AU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44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08" y="1806009"/>
            <a:ext cx="2994782" cy="29947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32993" y="1410574"/>
            <a:ext cx="58856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0" dirty="0" smtClean="0">
                <a:latin typeface="Comic Sans MS" panose="030F0702030302020204" pitchFamily="66" charset="0"/>
              </a:rPr>
              <a:t>no </a:t>
            </a:r>
            <a:r>
              <a:rPr lang="en-AU" sz="8000" dirty="0" err="1" smtClean="0">
                <a:latin typeface="Comic Sans MS" panose="030F0702030302020204" pitchFamily="66" charset="0"/>
              </a:rPr>
              <a:t>boney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r>
              <a:rPr lang="en-AU" sz="8000" dirty="0" smtClean="0">
                <a:latin typeface="Comic Sans MS" panose="030F0702030302020204" pitchFamily="66" charset="0"/>
              </a:rPr>
              <a:t>no money</a:t>
            </a:r>
          </a:p>
          <a:p>
            <a:r>
              <a:rPr lang="en-AU" sz="8000" dirty="0" smtClean="0">
                <a:latin typeface="Comic Sans MS" panose="030F0702030302020204" pitchFamily="66" charset="0"/>
              </a:rPr>
              <a:t>no honey</a:t>
            </a:r>
          </a:p>
          <a:p>
            <a:r>
              <a:rPr lang="en-AU" sz="8000" dirty="0">
                <a:latin typeface="Comic Sans MS" panose="030F0702030302020204" pitchFamily="66" charset="0"/>
              </a:rPr>
              <a:t>n</a:t>
            </a:r>
            <a:r>
              <a:rPr lang="en-AU" sz="8000" dirty="0" smtClean="0">
                <a:latin typeface="Comic Sans MS" panose="030F0702030302020204" pitchFamily="66" charset="0"/>
              </a:rPr>
              <a:t>o </a:t>
            </a:r>
            <a:r>
              <a:rPr lang="en-AU" sz="8000" dirty="0" err="1" smtClean="0">
                <a:latin typeface="Comic Sans MS" panose="030F0702030302020204" pitchFamily="66" charset="0"/>
              </a:rPr>
              <a:t>roney</a:t>
            </a:r>
            <a:endParaRPr lang="en-AU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640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15"/>
          <a:stretch/>
        </p:blipFill>
        <p:spPr>
          <a:xfrm>
            <a:off x="1405765" y="1443907"/>
            <a:ext cx="2682141" cy="3965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42210" y="1072026"/>
            <a:ext cx="528033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0" dirty="0" err="1" smtClean="0">
                <a:latin typeface="Comic Sans MS" panose="030F0702030302020204" pitchFamily="66" charset="0"/>
              </a:rPr>
              <a:t>sungry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r>
              <a:rPr lang="en-AU" sz="8000" dirty="0" smtClean="0">
                <a:latin typeface="Comic Sans MS" panose="030F0702030302020204" pitchFamily="66" charset="0"/>
              </a:rPr>
              <a:t>hungry</a:t>
            </a:r>
          </a:p>
          <a:p>
            <a:r>
              <a:rPr lang="en-AU" sz="8000" dirty="0" err="1">
                <a:latin typeface="Comic Sans MS" panose="030F0702030302020204" pitchFamily="66" charset="0"/>
              </a:rPr>
              <a:t>m</a:t>
            </a:r>
            <a:r>
              <a:rPr lang="en-AU" sz="8000" dirty="0" err="1" smtClean="0">
                <a:latin typeface="Comic Sans MS" panose="030F0702030302020204" pitchFamily="66" charset="0"/>
              </a:rPr>
              <a:t>ungry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r>
              <a:rPr lang="en-AU" sz="8000" dirty="0" err="1" smtClean="0">
                <a:latin typeface="Comic Sans MS" panose="030F0702030302020204" pitchFamily="66" charset="0"/>
              </a:rPr>
              <a:t>fungry</a:t>
            </a:r>
            <a:endParaRPr lang="en-AU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70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9"/>
          <a:stretch/>
        </p:blipFill>
        <p:spPr>
          <a:xfrm>
            <a:off x="1219534" y="1287888"/>
            <a:ext cx="4837596" cy="40819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71008" y="820495"/>
            <a:ext cx="46492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0" dirty="0" smtClean="0">
                <a:latin typeface="Comic Sans MS" panose="030F0702030302020204" pitchFamily="66" charset="0"/>
              </a:rPr>
              <a:t>forest</a:t>
            </a:r>
          </a:p>
          <a:p>
            <a:r>
              <a:rPr lang="en-AU" sz="8000" dirty="0" err="1" smtClean="0">
                <a:latin typeface="Comic Sans MS" panose="030F0702030302020204" pitchFamily="66" charset="0"/>
              </a:rPr>
              <a:t>torest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r>
              <a:rPr lang="en-AU" sz="8000" dirty="0" err="1" smtClean="0">
                <a:latin typeface="Comic Sans MS" panose="030F0702030302020204" pitchFamily="66" charset="0"/>
              </a:rPr>
              <a:t>forist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r>
              <a:rPr lang="en-AU" sz="8000" dirty="0" smtClean="0">
                <a:latin typeface="Comic Sans MS" panose="030F0702030302020204" pitchFamily="66" charset="0"/>
              </a:rPr>
              <a:t>florist</a:t>
            </a:r>
            <a:endParaRPr lang="en-AU" sz="8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51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66964" y="685709"/>
            <a:ext cx="583602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0" dirty="0">
                <a:latin typeface="Comic Sans MS" panose="030F0702030302020204" pitchFamily="66" charset="0"/>
              </a:rPr>
              <a:t>c</a:t>
            </a:r>
            <a:r>
              <a:rPr lang="en-AU" sz="8000" dirty="0" smtClean="0">
                <a:latin typeface="Comic Sans MS" panose="030F0702030302020204" pitchFamily="66" charset="0"/>
              </a:rPr>
              <a:t>rumbs</a:t>
            </a:r>
          </a:p>
          <a:p>
            <a:r>
              <a:rPr lang="en-AU" sz="8000" dirty="0" smtClean="0">
                <a:latin typeface="Comic Sans MS" panose="030F0702030302020204" pitchFamily="66" charset="0"/>
              </a:rPr>
              <a:t>dumbs</a:t>
            </a:r>
          </a:p>
          <a:p>
            <a:r>
              <a:rPr lang="en-AU" sz="8000" dirty="0" err="1" smtClean="0">
                <a:latin typeface="Comic Sans MS" panose="030F0702030302020204" pitchFamily="66" charset="0"/>
              </a:rPr>
              <a:t>krumbs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r>
              <a:rPr lang="en-AU" sz="8000" dirty="0" err="1" smtClean="0">
                <a:latin typeface="Comic Sans MS" panose="030F0702030302020204" pitchFamily="66" charset="0"/>
              </a:rPr>
              <a:t>crums</a:t>
            </a:r>
            <a:endParaRPr lang="en-AU" sz="8000" dirty="0" smtClean="0">
              <a:latin typeface="Comic Sans MS" panose="030F0702030302020204" pitchFamily="66" charset="0"/>
            </a:endParaRPr>
          </a:p>
          <a:p>
            <a:endParaRPr lang="en-AU" sz="8000" dirty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0" b="9640"/>
          <a:stretch/>
        </p:blipFill>
        <p:spPr>
          <a:xfrm>
            <a:off x="726142" y="1531440"/>
            <a:ext cx="5307106" cy="385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8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8"/>
          <a:stretch/>
        </p:blipFill>
        <p:spPr>
          <a:xfrm>
            <a:off x="1339134" y="905054"/>
            <a:ext cx="3852792" cy="4760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81484" y="161442"/>
            <a:ext cx="513235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smtClean="0">
                <a:latin typeface="Comic Sans MS" panose="030F0702030302020204" pitchFamily="66" charset="0"/>
              </a:rPr>
              <a:t>mark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park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shark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dark</a:t>
            </a:r>
            <a:endParaRPr lang="en-AU" sz="1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19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7"/>
          <a:stretch/>
        </p:blipFill>
        <p:spPr>
          <a:xfrm>
            <a:off x="1004283" y="1256763"/>
            <a:ext cx="4298488" cy="42565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28077" y="261096"/>
            <a:ext cx="413411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smtClean="0">
                <a:latin typeface="Comic Sans MS" panose="030F0702030302020204" pitchFamily="66" charset="0"/>
              </a:rPr>
              <a:t>cry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dry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try</a:t>
            </a:r>
          </a:p>
          <a:p>
            <a:r>
              <a:rPr lang="en-AU" sz="10000" dirty="0" err="1" smtClean="0">
                <a:latin typeface="Comic Sans MS" panose="030F0702030302020204" pitchFamily="66" charset="0"/>
              </a:rPr>
              <a:t>kry</a:t>
            </a:r>
            <a:endParaRPr lang="en-AU" sz="1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548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73" y="862034"/>
            <a:ext cx="3507927" cy="451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48779" y="-3006"/>
            <a:ext cx="49712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smtClean="0">
                <a:latin typeface="Comic Sans MS" panose="030F0702030302020204" pitchFamily="66" charset="0"/>
              </a:rPr>
              <a:t>witch</a:t>
            </a:r>
          </a:p>
          <a:p>
            <a:r>
              <a:rPr lang="en-AU" sz="10000" dirty="0" err="1" smtClean="0">
                <a:latin typeface="Comic Sans MS" panose="030F0702030302020204" pitchFamily="66" charset="0"/>
              </a:rPr>
              <a:t>vitch</a:t>
            </a:r>
            <a:endParaRPr lang="en-AU" sz="10000" dirty="0" smtClean="0">
              <a:latin typeface="Comic Sans MS" panose="030F0702030302020204" pitchFamily="66" charset="0"/>
            </a:endParaRPr>
          </a:p>
          <a:p>
            <a:r>
              <a:rPr lang="en-AU" sz="10000" dirty="0" smtClean="0">
                <a:latin typeface="Comic Sans MS" panose="030F0702030302020204" pitchFamily="66" charset="0"/>
              </a:rPr>
              <a:t>mitch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hitch</a:t>
            </a:r>
            <a:endParaRPr lang="en-AU" sz="1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086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88049" y="0"/>
            <a:ext cx="49712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smtClean="0">
                <a:latin typeface="Comic Sans MS" panose="030F0702030302020204" pitchFamily="66" charset="0"/>
              </a:rPr>
              <a:t>bat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cat</a:t>
            </a:r>
          </a:p>
          <a:p>
            <a:r>
              <a:rPr lang="en-AU" sz="10000" dirty="0">
                <a:latin typeface="Comic Sans MS" panose="030F0702030302020204" pitchFamily="66" charset="0"/>
              </a:rPr>
              <a:t>f</a:t>
            </a:r>
            <a:r>
              <a:rPr lang="en-AU" sz="10000" dirty="0" smtClean="0">
                <a:latin typeface="Comic Sans MS" panose="030F0702030302020204" pitchFamily="66" charset="0"/>
              </a:rPr>
              <a:t>at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mat</a:t>
            </a:r>
            <a:endParaRPr lang="en-AU" sz="10000" dirty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5"/>
          <a:stretch/>
        </p:blipFill>
        <p:spPr>
          <a:xfrm>
            <a:off x="1093693" y="921598"/>
            <a:ext cx="3943895" cy="439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24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312" y="1287887"/>
            <a:ext cx="5127852" cy="4069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01189" y="0"/>
            <a:ext cx="3683357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err="1" smtClean="0">
                <a:latin typeface="Comic Sans MS" panose="030F0702030302020204" pitchFamily="66" charset="0"/>
              </a:rPr>
              <a:t>ovn</a:t>
            </a:r>
            <a:endParaRPr lang="en-AU" sz="10000" dirty="0" smtClean="0">
              <a:latin typeface="Comic Sans MS" panose="030F0702030302020204" pitchFamily="66" charset="0"/>
            </a:endParaRPr>
          </a:p>
          <a:p>
            <a:r>
              <a:rPr lang="en-AU" sz="10000" dirty="0" smtClean="0">
                <a:latin typeface="Comic Sans MS" panose="030F0702030302020204" pitchFamily="66" charset="0"/>
              </a:rPr>
              <a:t>oven</a:t>
            </a:r>
          </a:p>
          <a:p>
            <a:r>
              <a:rPr lang="en-AU" sz="10000" dirty="0" err="1" smtClean="0">
                <a:latin typeface="Comic Sans MS" panose="030F0702030302020204" pitchFamily="66" charset="0"/>
              </a:rPr>
              <a:t>aven</a:t>
            </a:r>
            <a:endParaRPr lang="en-AU" sz="10000" dirty="0" smtClean="0">
              <a:latin typeface="Comic Sans MS" panose="030F0702030302020204" pitchFamily="66" charset="0"/>
            </a:endParaRPr>
          </a:p>
          <a:p>
            <a:r>
              <a:rPr lang="en-AU" sz="10000" dirty="0" smtClean="0">
                <a:latin typeface="Comic Sans MS" panose="030F0702030302020204" pitchFamily="66" charset="0"/>
              </a:rPr>
              <a:t>even</a:t>
            </a:r>
          </a:p>
          <a:p>
            <a:endParaRPr lang="en-AU" sz="10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830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44237" y="88741"/>
            <a:ext cx="49712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smtClean="0">
                <a:latin typeface="Comic Sans MS" panose="030F0702030302020204" pitchFamily="66" charset="0"/>
              </a:rPr>
              <a:t>tire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fire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hire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mire</a:t>
            </a:r>
            <a:endParaRPr lang="en-AU" sz="10000" dirty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6" y="436923"/>
            <a:ext cx="3905578" cy="55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43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27955" y="393638"/>
            <a:ext cx="49712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err="1" smtClean="0">
                <a:latin typeface="Comic Sans MS" panose="030F0702030302020204" pitchFamily="66" charset="0"/>
              </a:rPr>
              <a:t>mold</a:t>
            </a:r>
            <a:r>
              <a:rPr lang="en-AU" sz="10000" dirty="0" smtClean="0">
                <a:latin typeface="Comic Sans MS" panose="030F0702030302020204" pitchFamily="66" charset="0"/>
              </a:rPr>
              <a:t> gold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bold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cold</a:t>
            </a:r>
            <a:endParaRPr lang="en-AU" sz="10000" dirty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06" y="1799752"/>
            <a:ext cx="6429260" cy="34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36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43226" y="368103"/>
            <a:ext cx="49712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0" dirty="0" smtClean="0">
                <a:latin typeface="Comic Sans MS" panose="030F0702030302020204" pitchFamily="66" charset="0"/>
              </a:rPr>
              <a:t>pappy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happy</a:t>
            </a:r>
          </a:p>
          <a:p>
            <a:r>
              <a:rPr lang="en-AU" sz="10000" dirty="0" smtClean="0">
                <a:latin typeface="Comic Sans MS" panose="030F0702030302020204" pitchFamily="66" charset="0"/>
              </a:rPr>
              <a:t>nappy</a:t>
            </a:r>
          </a:p>
          <a:p>
            <a:r>
              <a:rPr lang="en-AU" sz="10000" dirty="0" err="1" smtClean="0">
                <a:latin typeface="Comic Sans MS" panose="030F0702030302020204" pitchFamily="66" charset="0"/>
              </a:rPr>
              <a:t>mappy</a:t>
            </a:r>
            <a:endParaRPr lang="en-AU" sz="10000" dirty="0"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79" y="1039262"/>
            <a:ext cx="5196092" cy="416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21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135</Words>
  <Application>Microsoft Office PowerPoint</Application>
  <PresentationFormat>Широкоэкранный</PresentationFormat>
  <Paragraphs>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Times New Roman</vt:lpstr>
      <vt:lpstr>Office Theme</vt:lpstr>
      <vt:lpstr>Презентация PowerPoint</vt:lpstr>
      <vt:lpstr>Lesson objectives: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Hansel and Gretel</dc:title>
  <dc:creator>Pam Fitzpatrick</dc:creator>
  <cp:lastModifiedBy>USA_Men</cp:lastModifiedBy>
  <cp:revision>10</cp:revision>
  <dcterms:created xsi:type="dcterms:W3CDTF">2016-03-06T08:22:36Z</dcterms:created>
  <dcterms:modified xsi:type="dcterms:W3CDTF">2016-05-16T08:47:00Z</dcterms:modified>
</cp:coreProperties>
</file>