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22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0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18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3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89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79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88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86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885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467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86E24-7240-47AC-8376-571502DD677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88B61-31FB-4216-87C6-B42BBCDDE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9151"/>
            <a:ext cx="12192000" cy="70971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33395" y="1562354"/>
            <a:ext cx="102975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FRUITS AND VEGETABLES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699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77"/>
            <a:ext cx="12192000" cy="70971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92703" y="-140677"/>
            <a:ext cx="1029755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  </a:t>
            </a:r>
            <a:r>
              <a:rPr lang="kk-KZ" sz="4000" b="1" dirty="0" smtClean="0"/>
              <a:t>                  </a:t>
            </a:r>
            <a:r>
              <a:rPr lang="en-US" sz="4000" b="1" u="sng" dirty="0" smtClean="0"/>
              <a:t>CONNECT SYLLABLES</a:t>
            </a:r>
            <a:r>
              <a:rPr lang="kk-KZ" sz="4000" b="1" u="sng" dirty="0" smtClean="0"/>
              <a:t> </a:t>
            </a:r>
          </a:p>
          <a:p>
            <a:r>
              <a:rPr lang="en-US" sz="4000" b="1" dirty="0" smtClean="0"/>
              <a:t> </a:t>
            </a:r>
            <a:r>
              <a:rPr lang="kk-KZ" sz="4000" b="1" dirty="0" smtClean="0"/>
              <a:t>    </a:t>
            </a:r>
            <a:r>
              <a:rPr lang="en-US" sz="4000" b="1" dirty="0" smtClean="0"/>
              <a:t>           App-                      </a:t>
            </a:r>
            <a:r>
              <a:rPr lang="kk-KZ" sz="4000" b="1" dirty="0" smtClean="0"/>
              <a:t>     </a:t>
            </a:r>
            <a:r>
              <a:rPr lang="en-US" sz="4000" b="1" dirty="0" smtClean="0"/>
              <a:t>   </a:t>
            </a:r>
            <a:r>
              <a:rPr lang="en-US" sz="4000" b="1" dirty="0" err="1" smtClean="0"/>
              <a:t>nge</a:t>
            </a:r>
            <a:endParaRPr lang="en-US" sz="4000" b="1" dirty="0" smtClean="0"/>
          </a:p>
          <a:p>
            <a:r>
              <a:rPr lang="en-US" sz="4000" b="1" dirty="0" smtClean="0"/>
              <a:t>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           Ban-                       </a:t>
            </a:r>
            <a:r>
              <a:rPr lang="kk-KZ" sz="4000" b="1" dirty="0" smtClean="0"/>
              <a:t>     </a:t>
            </a:r>
            <a:r>
              <a:rPr lang="en-US" sz="4000" b="1" dirty="0" smtClean="0"/>
              <a:t>   le</a:t>
            </a:r>
          </a:p>
          <a:p>
            <a:r>
              <a:rPr lang="en-US" sz="4000" b="1" dirty="0" smtClean="0"/>
              <a:t>  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         Ora-                         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</a:t>
            </a:r>
            <a:r>
              <a:rPr lang="en-US" sz="4000" b="1" dirty="0" err="1" smtClean="0"/>
              <a:t>ar</a:t>
            </a:r>
            <a:endParaRPr lang="en-US" sz="4000" b="1" dirty="0" smtClean="0"/>
          </a:p>
          <a:p>
            <a:r>
              <a:rPr lang="en-US" sz="4000" b="1" dirty="0" smtClean="0"/>
              <a:t>  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         Straw-                     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</a:t>
            </a:r>
            <a:r>
              <a:rPr lang="en-US" sz="4000" b="1" dirty="0" err="1" smtClean="0"/>
              <a:t>ana</a:t>
            </a:r>
            <a:endParaRPr lang="en-US" sz="4000" b="1" dirty="0" smtClean="0"/>
          </a:p>
          <a:p>
            <a:r>
              <a:rPr lang="en-US" sz="4000" b="1" dirty="0" smtClean="0"/>
              <a:t>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           </a:t>
            </a:r>
            <a:r>
              <a:rPr lang="en-US" sz="4000" b="1" dirty="0" err="1" smtClean="0"/>
              <a:t>Pe</a:t>
            </a:r>
            <a:r>
              <a:rPr lang="en-US" sz="4000" b="1" dirty="0" smtClean="0"/>
              <a:t>-                            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atoes</a:t>
            </a:r>
            <a:endParaRPr lang="en-US" sz="4000" b="1" dirty="0" smtClean="0"/>
          </a:p>
          <a:p>
            <a:r>
              <a:rPr lang="en-US" sz="4000" b="1" dirty="0" smtClean="0"/>
              <a:t>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          Car-                         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</a:t>
            </a:r>
            <a:r>
              <a:rPr lang="kk-KZ" sz="4000" b="1" dirty="0" smtClean="0"/>
              <a:t> </a:t>
            </a:r>
            <a:r>
              <a:rPr lang="en-US" sz="4000" b="1" dirty="0" smtClean="0"/>
              <a:t>berry</a:t>
            </a:r>
          </a:p>
          <a:p>
            <a:r>
              <a:rPr lang="en-US" sz="4000" b="1" dirty="0" smtClean="0"/>
              <a:t>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          Oni-                           </a:t>
            </a:r>
            <a:r>
              <a:rPr lang="kk-KZ" sz="4000" b="1" dirty="0" smtClean="0"/>
              <a:t> </a:t>
            </a:r>
            <a:r>
              <a:rPr lang="en-US" sz="4000" b="1" dirty="0" smtClean="0"/>
              <a:t> </a:t>
            </a:r>
            <a:r>
              <a:rPr lang="kk-KZ" sz="4000" b="1" dirty="0" smtClean="0"/>
              <a:t>  </a:t>
            </a:r>
            <a:r>
              <a:rPr lang="en-US" sz="4000" b="1" dirty="0" smtClean="0"/>
              <a:t>ember</a:t>
            </a:r>
          </a:p>
          <a:p>
            <a:r>
              <a:rPr lang="en-US" sz="4000" b="1" dirty="0" smtClean="0"/>
              <a:t> 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         Pot-                          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</a:t>
            </a:r>
            <a:r>
              <a:rPr lang="kk-KZ" sz="4000" b="1" dirty="0" smtClean="0"/>
              <a:t> </a:t>
            </a:r>
            <a:r>
              <a:rPr lang="en-US" sz="4000" b="1" dirty="0" smtClean="0"/>
              <a:t>rot</a:t>
            </a:r>
          </a:p>
          <a:p>
            <a:r>
              <a:rPr lang="en-US" sz="4000" b="1" dirty="0" smtClean="0"/>
              <a:t>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          Cab-                         </a:t>
            </a:r>
            <a:r>
              <a:rPr lang="kk-KZ" sz="4000" b="1" dirty="0" smtClean="0"/>
              <a:t>   </a:t>
            </a:r>
            <a:r>
              <a:rPr lang="en-US" sz="4000" b="1" dirty="0" smtClean="0"/>
              <a:t> </a:t>
            </a:r>
            <a:r>
              <a:rPr lang="kk-KZ" sz="4000" b="1" dirty="0" smtClean="0"/>
              <a:t> 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bage</a:t>
            </a:r>
            <a:endParaRPr lang="en-US" sz="4000" b="1" dirty="0" smtClean="0"/>
          </a:p>
          <a:p>
            <a:r>
              <a:rPr lang="en-US" sz="4000" b="1" dirty="0" smtClean="0"/>
              <a:t>  </a:t>
            </a:r>
            <a:r>
              <a:rPr lang="kk-KZ" sz="4000" b="1" dirty="0" smtClean="0"/>
              <a:t>  </a:t>
            </a:r>
            <a:r>
              <a:rPr lang="en-US" sz="4000" b="1" dirty="0" smtClean="0"/>
              <a:t>            Cuc-                          </a:t>
            </a:r>
            <a:r>
              <a:rPr lang="kk-KZ" sz="4000" b="1" dirty="0" smtClean="0"/>
              <a:t>    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ons</a:t>
            </a:r>
            <a:r>
              <a:rPr lang="en-US" sz="4000" b="1" dirty="0" smtClean="0"/>
              <a:t>                                                       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5193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677"/>
            <a:ext cx="12192000" cy="70971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94448" y="486417"/>
            <a:ext cx="102975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/>
              <a:t>    PUT MISSING LETTERS</a:t>
            </a:r>
          </a:p>
          <a:p>
            <a:r>
              <a:rPr lang="en-US" sz="5400" b="1" dirty="0" smtClean="0"/>
              <a:t>              1. </a:t>
            </a:r>
            <a:r>
              <a:rPr lang="en-US" sz="5400" b="1" dirty="0"/>
              <a:t>_</a:t>
            </a:r>
            <a:r>
              <a:rPr lang="en-US" sz="5400" b="1" dirty="0" err="1"/>
              <a:t>ppl</a:t>
            </a:r>
            <a:r>
              <a:rPr lang="en-US" sz="5400" b="1" dirty="0"/>
              <a:t>_                </a:t>
            </a:r>
            <a:br>
              <a:rPr lang="en-US" sz="5400" b="1" dirty="0"/>
            </a:br>
            <a:r>
              <a:rPr lang="en-US" sz="5400" b="1" dirty="0"/>
              <a:t>    </a:t>
            </a:r>
            <a:r>
              <a:rPr lang="en-US" sz="5400" b="1" dirty="0" smtClean="0"/>
              <a:t>          2. </a:t>
            </a:r>
            <a:r>
              <a:rPr lang="en-US" sz="5400" b="1" dirty="0" err="1"/>
              <a:t>b_n_n</a:t>
            </a:r>
            <a:r>
              <a:rPr lang="en-US" sz="5400" b="1" dirty="0"/>
              <a:t>_ </a:t>
            </a:r>
            <a:br>
              <a:rPr lang="en-US" sz="5400" b="1" dirty="0"/>
            </a:br>
            <a:r>
              <a:rPr lang="en-US" sz="5400" b="1" dirty="0"/>
              <a:t>  </a:t>
            </a:r>
            <a:r>
              <a:rPr lang="en-US" sz="5400" b="1" dirty="0" smtClean="0"/>
              <a:t>            </a:t>
            </a:r>
            <a:r>
              <a:rPr lang="en-US" sz="5400" b="1" dirty="0"/>
              <a:t>3. _range</a:t>
            </a:r>
            <a:br>
              <a:rPr lang="en-US" sz="5400" b="1" dirty="0"/>
            </a:br>
            <a:r>
              <a:rPr lang="en-US" sz="5400" b="1" dirty="0"/>
              <a:t>    </a:t>
            </a:r>
            <a:r>
              <a:rPr lang="en-US" sz="5400" b="1" dirty="0" smtClean="0"/>
              <a:t>          4</a:t>
            </a:r>
            <a:r>
              <a:rPr lang="en-US" sz="5400" b="1" dirty="0"/>
              <a:t>. </a:t>
            </a:r>
            <a:r>
              <a:rPr lang="en-US" sz="5400" b="1" dirty="0" err="1"/>
              <a:t>p_ar</a:t>
            </a:r>
            <a:r>
              <a:rPr lang="en-US" sz="5400" b="1" dirty="0"/>
              <a:t/>
            </a:r>
            <a:br>
              <a:rPr lang="en-US" sz="5400" b="1" dirty="0"/>
            </a:br>
            <a:r>
              <a:rPr lang="en-US" sz="5400" b="1" dirty="0"/>
              <a:t>   </a:t>
            </a:r>
            <a:r>
              <a:rPr lang="en-US" sz="5400" b="1" dirty="0" smtClean="0"/>
              <a:t>           </a:t>
            </a:r>
            <a:r>
              <a:rPr lang="en-US" sz="5400" b="1" dirty="0"/>
              <a:t>5. _</a:t>
            </a:r>
            <a:r>
              <a:rPr lang="en-US" sz="5400" b="1" dirty="0" err="1"/>
              <a:t>nions</a:t>
            </a:r>
            <a:r>
              <a:rPr lang="en-US" sz="5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22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9151"/>
            <a:ext cx="12192000" cy="709715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894448" y="1045975"/>
            <a:ext cx="10297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/>
              <a:t>FRUITS              VEGETABLES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47309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023" y="259306"/>
            <a:ext cx="257942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APPLE </a:t>
            </a:r>
          </a:p>
          <a:p>
            <a:r>
              <a:rPr lang="en-US" sz="3200" dirty="0" smtClean="0"/>
              <a:t>PEAR</a:t>
            </a:r>
          </a:p>
          <a:p>
            <a:r>
              <a:rPr lang="en-US" sz="3200" dirty="0" smtClean="0"/>
              <a:t>BANANA</a:t>
            </a:r>
          </a:p>
          <a:p>
            <a:r>
              <a:rPr lang="en-US" sz="3200" dirty="0" smtClean="0"/>
              <a:t>ORANGE</a:t>
            </a:r>
          </a:p>
          <a:p>
            <a:r>
              <a:rPr lang="en-US" sz="3200" dirty="0" smtClean="0"/>
              <a:t>GRAPES</a:t>
            </a:r>
          </a:p>
          <a:p>
            <a:r>
              <a:rPr lang="en-US" sz="3200" dirty="0" smtClean="0"/>
              <a:t>STRAWBERRY</a:t>
            </a:r>
          </a:p>
          <a:p>
            <a:r>
              <a:rPr lang="en-US" sz="3200" dirty="0" smtClean="0"/>
              <a:t>TOMATO</a:t>
            </a:r>
          </a:p>
          <a:p>
            <a:r>
              <a:rPr lang="en-US" sz="3200" dirty="0" smtClean="0"/>
              <a:t>CARROT</a:t>
            </a:r>
          </a:p>
          <a:p>
            <a:r>
              <a:rPr lang="en-US" sz="3200" dirty="0" smtClean="0"/>
              <a:t>ONION</a:t>
            </a:r>
          </a:p>
          <a:p>
            <a:r>
              <a:rPr lang="en-US" sz="3200" dirty="0" smtClean="0"/>
              <a:t>POTATO</a:t>
            </a:r>
          </a:p>
          <a:p>
            <a:r>
              <a:rPr lang="en-US" sz="3200" dirty="0" smtClean="0"/>
              <a:t>CABBAGE</a:t>
            </a:r>
          </a:p>
          <a:p>
            <a:r>
              <a:rPr lang="en-US" sz="3200" dirty="0" smtClean="0"/>
              <a:t>CUCUMBER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073" y="666647"/>
            <a:ext cx="1696231" cy="12705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04" y="551909"/>
            <a:ext cx="1611536" cy="12086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840" y="551909"/>
            <a:ext cx="2087804" cy="11743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026" y="679663"/>
            <a:ext cx="1194619" cy="12574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59" y="450376"/>
            <a:ext cx="1385128" cy="16805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335" y="2247118"/>
            <a:ext cx="1788813" cy="13422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04" y="2247118"/>
            <a:ext cx="1364777" cy="13647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404" y="2403928"/>
            <a:ext cx="2173646" cy="13336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705" y="2140693"/>
            <a:ext cx="1462342" cy="15968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411" y="3969374"/>
            <a:ext cx="1891924" cy="13470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744" y="3860711"/>
            <a:ext cx="1704306" cy="145576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51" y="4098452"/>
            <a:ext cx="1804553" cy="121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92824" y="1009932"/>
            <a:ext cx="83387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Hands up, hands down,</a:t>
            </a:r>
          </a:p>
          <a:p>
            <a:r>
              <a:rPr lang="en-US" sz="4000" dirty="0" smtClean="0"/>
              <a:t>    Hands on hips, </a:t>
            </a:r>
          </a:p>
          <a:p>
            <a:r>
              <a:rPr lang="en-US" sz="4000" dirty="0" smtClean="0"/>
              <a:t>    Sit down, stand up.</a:t>
            </a:r>
          </a:p>
          <a:p>
            <a:r>
              <a:rPr lang="en-US" sz="4000" dirty="0" smtClean="0"/>
              <a:t>    Hands on hips </a:t>
            </a:r>
          </a:p>
          <a:p>
            <a:r>
              <a:rPr lang="en-US" sz="4000" dirty="0" smtClean="0"/>
              <a:t>    Bend left, bend right,</a:t>
            </a:r>
          </a:p>
          <a:p>
            <a:r>
              <a:rPr lang="en-US" sz="4000" dirty="0" smtClean="0"/>
              <a:t>    Hands to shoulders </a:t>
            </a:r>
          </a:p>
          <a:p>
            <a:r>
              <a:rPr lang="en-US" sz="4000" dirty="0" smtClean="0"/>
              <a:t>    1-2-3-4 back 1-2-3-4.</a:t>
            </a:r>
          </a:p>
          <a:p>
            <a:r>
              <a:rPr lang="en-US" sz="4000" dirty="0" smtClean="0"/>
              <a:t>    Stand still.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598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57851" y="2265526"/>
            <a:ext cx="83387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A </a:t>
            </a:r>
            <a:r>
              <a:rPr lang="en-US" sz="4000" dirty="0"/>
              <a:t>black cat</a:t>
            </a:r>
            <a:br>
              <a:rPr lang="en-US" sz="4000" dirty="0"/>
            </a:br>
            <a:r>
              <a:rPr lang="en-US" sz="4000" dirty="0"/>
              <a:t>    Sat on a mat </a:t>
            </a:r>
            <a:br>
              <a:rPr lang="en-US" sz="4000" dirty="0"/>
            </a:br>
            <a:r>
              <a:rPr lang="en-US" sz="4000" dirty="0"/>
              <a:t>    And ate a fat rat.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5686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</TotalTime>
  <Words>107</Words>
  <Application>Microsoft Office PowerPoint</Application>
  <PresentationFormat>Широкоэкранный</PresentationFormat>
  <Paragraphs>36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Microsoft</cp:lastModifiedBy>
  <cp:revision>17</cp:revision>
  <dcterms:created xsi:type="dcterms:W3CDTF">2018-02-28T18:45:25Z</dcterms:created>
  <dcterms:modified xsi:type="dcterms:W3CDTF">2018-02-28T20:07:09Z</dcterms:modified>
</cp:coreProperties>
</file>