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324" r:id="rId2"/>
    <p:sldId id="309" r:id="rId3"/>
    <p:sldId id="318" r:id="rId4"/>
    <p:sldId id="294" r:id="rId5"/>
    <p:sldId id="311" r:id="rId6"/>
    <p:sldId id="296" r:id="rId7"/>
    <p:sldId id="312" r:id="rId8"/>
    <p:sldId id="313" r:id="rId9"/>
    <p:sldId id="315" r:id="rId10"/>
    <p:sldId id="317" r:id="rId11"/>
    <p:sldId id="316" r:id="rId12"/>
    <p:sldId id="321" r:id="rId13"/>
    <p:sldId id="314" r:id="rId14"/>
    <p:sldId id="325" r:id="rId15"/>
    <p:sldId id="306" r:id="rId16"/>
    <p:sldId id="305" r:id="rId17"/>
    <p:sldId id="308" r:id="rId18"/>
    <p:sldId id="322" r:id="rId19"/>
    <p:sldId id="323" r:id="rId20"/>
    <p:sldId id="320" r:id="rId21"/>
    <p:sldId id="26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0F4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027" autoAdjust="0"/>
  </p:normalViewPr>
  <p:slideViewPr>
    <p:cSldViewPr>
      <p:cViewPr varScale="1">
        <p:scale>
          <a:sx n="72" d="100"/>
          <a:sy n="7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33ED2-16C7-4F15-A40A-B7B11644AE9F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1F99B-FE3C-4703-8305-36029DC43C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7719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м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196752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i="1" dirty="0" smtClean="0">
                <a:solidFill>
                  <a:srgbClr val="FFFF00"/>
                </a:solidFill>
              </a:rPr>
              <a:t>Қысқы ағаштар </a:t>
            </a:r>
            <a:endParaRPr lang="ru-RU" sz="54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mg0.liveinternet.ru/images/attach/c/0/52/979/52979853_1261923598_0_425d8_6436f821_XL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1979712" y="188640"/>
            <a:ext cx="5040560" cy="3240360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Шаттық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шеңбері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Арайлап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атқан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таңға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сәлем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Жылуын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шашқан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күнге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сәлем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Жайнап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өскен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сәлем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тәрбиелеген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Апайларым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сіздерге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сәлем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141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anyamashka.ru/_ph/21/2/858742075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16" y="0"/>
            <a:ext cx="91508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okartinkah.ru/img/vremena-goda-kartinki-dlya-detey-1665/vremena-goda-kartinki-dlya-detey-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5" t="4772" r="35992" b="4523"/>
          <a:stretch/>
        </p:blipFill>
        <p:spPr bwMode="auto">
          <a:xfrm>
            <a:off x="323528" y="260648"/>
            <a:ext cx="3744415" cy="32550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img-fotki.yandex.ru/get/5908/82881001.445/0_82960_314f342c_XX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6313"/>
            <a:ext cx="3888432" cy="32550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://newdaynews.ru/pict/arts1/56/10/5610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5" y="3645024"/>
            <a:ext cx="4176465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567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7oom.ru/powerpoint/zimnii-fon-dlya-prezentacii-01.jpg?ver=3.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9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467544" y="476672"/>
            <a:ext cx="8208912" cy="1584176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ауласына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саяхат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playcast.ru/uploads/2013/12/02/6725373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5983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1.liveinternet.ru/images/attach/c/10/108/981/108981675_Zima_Skazka_maria_herodt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518" y="0"/>
            <a:ext cx="91495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04665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Емен</a:t>
            </a: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ағашы</a:t>
            </a:r>
            <a:endParaRPr lang="ru-RU" sz="6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http://selfhacker.ru/wp-content/uploads/images/753_70_fd4920052917c53dff746aec05f3e74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207" y="1130888"/>
            <a:ext cx="4055209" cy="2747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go4.imgsmail.ru/imgpreview?key=87463816ed85f74&amp;mb=imgdb_preview_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51705"/>
            <a:ext cx="3960440" cy="29056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71.img.avito.st/640x480/271159677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84" r="13330" b="8915"/>
          <a:stretch/>
        </p:blipFill>
        <p:spPr bwMode="auto">
          <a:xfrm>
            <a:off x="121537" y="3767704"/>
            <a:ext cx="4055209" cy="2979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54956"/>
            <a:ext cx="3888432" cy="2805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106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orowina.ucoz.com/Shablon/zi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492" y="-44906"/>
            <a:ext cx="9150491" cy="690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.ytimg.com/vi/Q0pcyj5oSHY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3" y="3275467"/>
            <a:ext cx="3669923" cy="32438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isometricOffAxis1Righ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4102" name="Picture 6" descr="http://1decor.org/wp-content/uploads/2015/07/soedineni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09" y="3275468"/>
            <a:ext cx="3761631" cy="32438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isometricOffAxis1Righ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4104" name="Picture 8" descr="http://biostar-russia.ru/wp-content/uploads/2016/03/52312219-981950047-1-715x4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3" y="377805"/>
            <a:ext cx="3669922" cy="27805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isometricOffAxis1Righ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4106" name="Picture 10" descr="http://img-fotki.yandex.ru/get/6521/35517494.cd/0_aeb3a_b90ab317_ori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377805"/>
            <a:ext cx="3761631" cy="27805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isometricOffAxis1Righ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413471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laycast.ru/uploads/2013/11/17/659291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3778" y="260648"/>
            <a:ext cx="3996444" cy="33682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04" t="-1242" r="31821" b="38243"/>
          <a:stretch/>
        </p:blipFill>
        <p:spPr bwMode="auto">
          <a:xfrm>
            <a:off x="323528" y="3410153"/>
            <a:ext cx="3888432" cy="3268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0022" y="3212976"/>
            <a:ext cx="3834426" cy="3268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09430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laycast.ru/uploads/2016/11/30/20712684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71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1187624" y="116632"/>
            <a:ext cx="6696744" cy="417646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Жұмбақ жасыру</a:t>
            </a:r>
          </a:p>
          <a:p>
            <a:pPr algn="ctr"/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Тікен, тікен, тік пісте,</a:t>
            </a:r>
          </a:p>
          <a:p>
            <a:pPr algn="ctr"/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Қысы, жазы бір түсте.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://playcast.ru/uploads/2014/12/09/1100593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9356" y="2060848"/>
            <a:ext cx="3309739" cy="46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704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0.liveinternet.ru/images/attach/c/2/66/492/66492772_2748155cef2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://i2.ytimg.com/vi/KpqHCcb12CA/mq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8841"/>
          <a:stretch/>
        </p:blipFill>
        <p:spPr bwMode="auto">
          <a:xfrm>
            <a:off x="395536" y="1628800"/>
            <a:ext cx="432236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i2.ytimg.com/vi/KpqHCcb12CA/mqdefaul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8"/>
          <a:stretch/>
        </p:blipFill>
        <p:spPr bwMode="auto">
          <a:xfrm>
            <a:off x="4702039" y="1628800"/>
            <a:ext cx="4219391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548681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Шырша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991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bestgif.su/_ph/45/2/12948000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688" y="380090"/>
            <a:ext cx="4608512" cy="34102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12700" stA="33000" endPos="28000" dist="5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1777" y="443085"/>
            <a:ext cx="4295768" cy="3168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12700" stA="28000" endPos="28000" dist="5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09487"/>
            <a:ext cx="3960279" cy="2871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381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0.liveinternet.ru/images/attach/c/0/52/979/52979853_1261923598_0_425d8_6436f821_XL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264" y="0"/>
            <a:ext cx="92291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Блок-схема: перфолента 2"/>
          <p:cNvSpPr/>
          <p:nvPr/>
        </p:nvSpPr>
        <p:spPr>
          <a:xfrm>
            <a:off x="899592" y="620688"/>
            <a:ext cx="3744416" cy="2952328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Аяздарға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тоңбайды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Аптаптарға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шыңдайды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Тұрып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желдің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өтіне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Иілседе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сынбайды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4788024" y="3573016"/>
            <a:ext cx="3726869" cy="2808312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Көше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бойы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аралас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Қаптап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өскен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қараағаш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Жемісі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да,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Саясы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дара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ағаш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10" descr="http://images.all-free-download.com/images/graphicthumb/a_tree_vector_1561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9693" y="630343"/>
            <a:ext cx="3505200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upload.wikimedia.org/wikipedia/commons/thumb/0/0c/Ulmus_parvifolia.jpg/373px-Ulmus_parvifol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598" y="3707999"/>
            <a:ext cx="3552825" cy="266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72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erego-shop.ru/gallery/images/247955_fony-leto-dlya-fotoshop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allfamilysites.com/news/gallery/family/genealogy_family_tree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571"/>
          <a:stretch/>
        </p:blipFill>
        <p:spPr bwMode="auto">
          <a:xfrm>
            <a:off x="899592" y="4653136"/>
            <a:ext cx="7620000" cy="179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llfamilysites.com/news/gallery/family/genealogy_family_tree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389" b="33221"/>
          <a:stretch/>
        </p:blipFill>
        <p:spPr bwMode="auto">
          <a:xfrm>
            <a:off x="899592" y="2744924"/>
            <a:ext cx="7620000" cy="190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allfamilysites.com/news/gallery/family/genealogy_family_tree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4819"/>
          <a:stretch/>
        </p:blipFill>
        <p:spPr bwMode="auto">
          <a:xfrm>
            <a:off x="899592" y="734319"/>
            <a:ext cx="7620000" cy="211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435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file.mobilmusic.ru/af/9c/3b/73894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356"/>
            <a:ext cx="9144000" cy="686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i2.wallpaperscraft.ru/image/les_derevya_hvoynye_sibir_7100_300x1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6083" y="925515"/>
            <a:ext cx="6831833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vkstrannik.files.wordpress.com/2013/02/d0b3d0bed180d18fd189d0b0d18f-d181d0bfd0b8d187d0bad0b0.jpg?w=20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2918" y="972635"/>
            <a:ext cx="6831833" cy="4993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schastye-life.lg.ua/articles/images/168/cc8b1470fa79f2be790705768c0fe1ee_168_190x1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2918" y="1052736"/>
            <a:ext cx="6728284" cy="4993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abali.ru/wp-content/uploads/2011/03/znak_zapreshaetsya_polzovatsya_otkrytym_ognem_Abali.ru_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8760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337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80207-WA0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laycast.ru/uploads/2016/02/17/17361269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ертикальный свиток 1"/>
          <p:cNvSpPr/>
          <p:nvPr/>
        </p:nvSpPr>
        <p:spPr>
          <a:xfrm>
            <a:off x="1426001" y="404664"/>
            <a:ext cx="6048672" cy="5040560"/>
          </a:xfrm>
          <a:prstGeom prst="vertic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Бойды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бүкпей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ұста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тұрып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тыныста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жаққа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жаққа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белге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ұста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Алға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адым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Артқа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адым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Қос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аяқтап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топ – топ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Алақанды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соқ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соқ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://nachalo4ka.ru/wp-content/uploads/2014/05/shablon-deti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9" t="65837" r="1522"/>
          <a:stretch/>
        </p:blipFill>
        <p:spPr bwMode="auto">
          <a:xfrm>
            <a:off x="0" y="5301858"/>
            <a:ext cx="9144000" cy="1574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img-fotki.yandex.ru/get/4426/136487634.e8/0_7440a_d969eb30_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32656" y="-819472"/>
            <a:ext cx="11665296" cy="842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478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gallery.yopriceville.com/var/albums/Abstract/Background_winter.jpg?m=13996764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://www.playcast.ru/uploads/2015/09/29/15255323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Горизонтальный свиток 2"/>
          <p:cNvSpPr/>
          <p:nvPr/>
        </p:nvSpPr>
        <p:spPr>
          <a:xfrm>
            <a:off x="1331640" y="476672"/>
            <a:ext cx="6696744" cy="1033272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Д/о: Жапырақтарды ажырат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8" name="Picture 8" descr="http://sew-shop.com/images/product_images/popup_images/tilda/13318_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45" t="6929" r="19855" b="7215"/>
          <a:stretch/>
        </p:blipFill>
        <p:spPr bwMode="auto">
          <a:xfrm>
            <a:off x="460374" y="2299062"/>
            <a:ext cx="3751586" cy="3938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sew-shop.com/images/product_images/popup_images/tilda/13318_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45" t="6929" r="19855" b="7215"/>
          <a:stretch/>
        </p:blipFill>
        <p:spPr bwMode="auto">
          <a:xfrm>
            <a:off x="4709261" y="2319955"/>
            <a:ext cx="3751586" cy="3938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qzdorovie.ru/aff/intensiv/immunitet-kp/help/images/15267807.png?crc=38080906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49895"/>
            <a:ext cx="2328557" cy="234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http://img-fotki.yandex.ru/get/6104/16969765.215/0_8df0d_3fb69e56_ori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0122" y="2715547"/>
            <a:ext cx="2168262" cy="201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780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1.liveinternet.ru/images/attach/c/5/89/174/89174537_large_c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55" b="371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1988840"/>
            <a:ext cx="5616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Билингвальды </a:t>
            </a:r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компонент: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Қыс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зима</a:t>
            </a:r>
          </a:p>
          <a:p>
            <a:pPr algn="ctr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снег</a:t>
            </a:r>
          </a:p>
          <a:p>
            <a:pPr algn="ctr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Емен - дуб </a:t>
            </a:r>
          </a:p>
          <a:p>
            <a:pPr algn="ctr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Шырша - елка 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mirgif.com/ramki/ramka-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5352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0.liveinternet.ru/images/attach/d/1/132/633/132633558_65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yasdelaleto.ru/uploads/posts/2014-01/1389255004_staka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/>
          <a:stretch/>
        </p:blipFill>
        <p:spPr bwMode="auto">
          <a:xfrm>
            <a:off x="611560" y="2011680"/>
            <a:ext cx="3810000" cy="423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yasdelaleto.ru/uploads/posts/2014-01/1389255004_staka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/>
          <a:stretch/>
        </p:blipFill>
        <p:spPr bwMode="auto">
          <a:xfrm>
            <a:off x="4860032" y="2011680"/>
            <a:ext cx="3810000" cy="423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hipok.ru/wp-content/uploads/2010/03/woo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1046" y="2484720"/>
            <a:ext cx="1667972" cy="166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kamni.ws/wp-content/uploads/2013/06/1106-1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36" r="24070"/>
          <a:stretch/>
        </p:blipFill>
        <p:spPr bwMode="auto">
          <a:xfrm>
            <a:off x="1834139" y="3933056"/>
            <a:ext cx="1316889" cy="1346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835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prespp.net/wp-content/uploads/2015/07/fon-dlja-prezentacii-powerpoint-dlja-detskogo-sada_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484784"/>
            <a:ext cx="1405680" cy="2412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 descr="http://www.avrorakras.ru/media/pi/242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11" t="11897" r="7781" b="10846"/>
          <a:stretch/>
        </p:blipFill>
        <p:spPr bwMode="auto">
          <a:xfrm>
            <a:off x="3347864" y="1484784"/>
            <a:ext cx="1300443" cy="1255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s://takprosto.cc/wp-content/uploads/t/tyubik-zubnoy-pasty/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60" t="12570" r="24711" b="14170"/>
          <a:stretch/>
        </p:blipFill>
        <p:spPr bwMode="auto">
          <a:xfrm>
            <a:off x="3285323" y="3212976"/>
            <a:ext cx="1240943" cy="116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://kvedomosti.com/uploads/posts/2017-01/mediki-ne-rekomenduyut-chistit-ushi-vatnymi-palochkami_1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6596"/>
          <a:stretch/>
        </p:blipFill>
        <p:spPr bwMode="auto">
          <a:xfrm>
            <a:off x="4662225" y="3193451"/>
            <a:ext cx="1162685" cy="14072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s://cs2.livemaster.ru/storage/4f/4c/1168ba74a69dca7a2b22d2ae63mi--aksessuary-platochek-nosovoj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50" r="14684" b="9162"/>
          <a:stretch/>
        </p:blipFill>
        <p:spPr bwMode="auto">
          <a:xfrm>
            <a:off x="4648307" y="1489105"/>
            <a:ext cx="1577035" cy="1421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http://static.my-shop.ru/product/2/186/185157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653" r="37661"/>
          <a:stretch/>
        </p:blipFill>
        <p:spPr bwMode="auto">
          <a:xfrm>
            <a:off x="6012160" y="3270690"/>
            <a:ext cx="390442" cy="1314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812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rastishka.by/wp-content/uploads/2015/11/ris-zimu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973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ytimg.com/vi/4vJT7SdCaKQ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/>
        </p:blipFill>
        <p:spPr bwMode="auto">
          <a:xfrm>
            <a:off x="0" y="-79706"/>
            <a:ext cx="9144000" cy="692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1196752"/>
            <a:ext cx="48965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Балдай 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тәтті баламыз,</a:t>
            </a:r>
            <a:b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Айтқан тілді аламыз.</a:t>
            </a:r>
            <a:b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Ойынменен өседі,</a:t>
            </a:r>
            <a:b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Ойымыз бен санамыз.</a:t>
            </a:r>
            <a:b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 ұстасақ бәріміз,</a:t>
            </a:r>
            <a:b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Жарасады 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сәніміз.</a:t>
            </a:r>
            <a:b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Көріскенше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болыңыз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бәріңіз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13314" name="Picture 2" descr="http://playcast.ru/uploads/2014/09/27/9983828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67" y="-79706"/>
            <a:ext cx="8468099" cy="68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6996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1068</TotalTime>
  <Words>62</Words>
  <Application>Microsoft Office PowerPoint</Application>
  <PresentationFormat>Экран (4:3)</PresentationFormat>
  <Paragraphs>18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sony</dc:creator>
  <cp:lastModifiedBy>User</cp:lastModifiedBy>
  <cp:revision>87</cp:revision>
  <dcterms:created xsi:type="dcterms:W3CDTF">2015-05-13T13:27:01Z</dcterms:created>
  <dcterms:modified xsi:type="dcterms:W3CDTF">2018-02-07T18:07:16Z</dcterms:modified>
</cp:coreProperties>
</file>