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1" r:id="rId2"/>
    <p:sldId id="275" r:id="rId3"/>
    <p:sldId id="272" r:id="rId4"/>
    <p:sldId id="273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6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E2F37BF-CA7A-4193-98F5-2D2B865F079E}" type="doc">
      <dgm:prSet loTypeId="urn:microsoft.com/office/officeart/2005/8/layout/cycle2" loCatId="cycle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3201109F-06AE-4235-8193-51929DFEB533}">
      <dgm:prSet phldrT="[Текст]" custT="1"/>
      <dgm:spPr/>
      <dgm:t>
        <a:bodyPr/>
        <a:lstStyle/>
        <a:p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Ұстамдылық</a:t>
          </a:r>
          <a:endParaRPr lang="ru-RU" sz="1400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8DB954-3B0C-4D53-8E50-E5E4C5121502}" type="parTrans" cxnId="{0E3D02CE-B860-4631-8633-CC19B58BB3D4}">
      <dgm:prSet/>
      <dgm:spPr/>
      <dgm:t>
        <a:bodyPr/>
        <a:lstStyle/>
        <a:p>
          <a:endParaRPr lang="ru-RU"/>
        </a:p>
      </dgm:t>
    </dgm:pt>
    <dgm:pt modelId="{C876EB69-C0FE-4098-8B66-82767192C92C}" type="sibTrans" cxnId="{0E3D02CE-B860-4631-8633-CC19B58BB3D4}">
      <dgm:prSet/>
      <dgm:spPr/>
      <dgm:t>
        <a:bodyPr/>
        <a:lstStyle/>
        <a:p>
          <a:endParaRPr lang="ru-RU"/>
        </a:p>
      </dgm:t>
    </dgm:pt>
    <dgm:pt modelId="{2C3FE585-23C1-45A9-B303-071809D28582}">
      <dgm:prSet custT="1"/>
      <dgm:spPr/>
      <dgm:t>
        <a:bodyPr/>
        <a:lstStyle/>
        <a:p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Ұйымдастырушылық</a:t>
          </a:r>
          <a:endParaRPr lang="ru-RU" sz="1400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F9449F-2CE8-4234-B775-A8CA749F6CF2}" type="parTrans" cxnId="{27DABE16-D96D-4D62-B105-CB1CCCD5CF33}">
      <dgm:prSet/>
      <dgm:spPr/>
      <dgm:t>
        <a:bodyPr/>
        <a:lstStyle/>
        <a:p>
          <a:endParaRPr lang="ru-RU"/>
        </a:p>
      </dgm:t>
    </dgm:pt>
    <dgm:pt modelId="{47DA48CE-31CB-40EC-9A6D-A3FCD5D20653}" type="sibTrans" cxnId="{27DABE16-D96D-4D62-B105-CB1CCCD5CF33}">
      <dgm:prSet/>
      <dgm:spPr/>
      <dgm:t>
        <a:bodyPr/>
        <a:lstStyle/>
        <a:p>
          <a:endParaRPr lang="ru-RU"/>
        </a:p>
      </dgm:t>
    </dgm:pt>
    <dgm:pt modelId="{925B17F8-4CE5-4A12-8EC3-905E244C5749}">
      <dgm:prSet phldrT="[Текст]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Белсенділік</a:t>
          </a:r>
          <a:endParaRPr lang="ru-RU" b="1" i="1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F1F00123-E334-4465-9114-FE57C5C9CA4F}" type="sibTrans" cxnId="{1878B562-657E-4F25-A117-263868CD4D77}">
      <dgm:prSet/>
      <dgm:spPr/>
      <dgm:t>
        <a:bodyPr/>
        <a:lstStyle/>
        <a:p>
          <a:endParaRPr lang="ru-RU"/>
        </a:p>
      </dgm:t>
    </dgm:pt>
    <dgm:pt modelId="{5E5A5073-3775-4AB6-B3E5-C80362932454}" type="parTrans" cxnId="{1878B562-657E-4F25-A117-263868CD4D77}">
      <dgm:prSet/>
      <dgm:spPr/>
      <dgm:t>
        <a:bodyPr/>
        <a:lstStyle/>
        <a:p>
          <a:endParaRPr lang="ru-RU"/>
        </a:p>
      </dgm:t>
    </dgm:pt>
    <dgm:pt modelId="{33870E55-400A-4CE4-B461-A6A44433C093}">
      <dgm:prSet custT="1"/>
      <dgm:spPr/>
      <dgm:t>
        <a:bodyPr/>
        <a:lstStyle/>
        <a:p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Адамгершілік</a:t>
          </a:r>
          <a:endParaRPr lang="ru-RU" sz="1400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A4C3B0D-F9C2-41E8-89A6-F4EB87E063F9}" type="sibTrans" cxnId="{63B9CE91-09B7-4389-8B7B-6B277938B543}">
      <dgm:prSet/>
      <dgm:spPr/>
      <dgm:t>
        <a:bodyPr/>
        <a:lstStyle/>
        <a:p>
          <a:endParaRPr lang="ru-RU"/>
        </a:p>
      </dgm:t>
    </dgm:pt>
    <dgm:pt modelId="{DCFB5A5C-6D28-490B-8BDA-CFF3879EF1EE}" type="parTrans" cxnId="{63B9CE91-09B7-4389-8B7B-6B277938B543}">
      <dgm:prSet/>
      <dgm:spPr/>
      <dgm:t>
        <a:bodyPr/>
        <a:lstStyle/>
        <a:p>
          <a:endParaRPr lang="ru-RU"/>
        </a:p>
      </dgm:t>
    </dgm:pt>
    <dgm:pt modelId="{16CAA616-9B89-4F5D-98CF-8F74F20ED9C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Шапшаңдық</a:t>
          </a:r>
          <a:endParaRPr lang="ru-RU" sz="1400" b="1" i="1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endParaRPr lang="ru-RU" sz="1200" dirty="0"/>
        </a:p>
      </dgm:t>
    </dgm:pt>
    <dgm:pt modelId="{0A6147A4-82E1-47BA-B853-E26F60F49398}" type="sibTrans" cxnId="{13467D36-4100-47A0-A425-FB3A7B7F4C7C}">
      <dgm:prSet/>
      <dgm:spPr/>
      <dgm:t>
        <a:bodyPr/>
        <a:lstStyle/>
        <a:p>
          <a:endParaRPr lang="ru-RU"/>
        </a:p>
      </dgm:t>
    </dgm:pt>
    <dgm:pt modelId="{EECDB58D-C1C9-4B5C-BC40-33E745E2EBB6}" type="parTrans" cxnId="{13467D36-4100-47A0-A425-FB3A7B7F4C7C}">
      <dgm:prSet/>
      <dgm:spPr/>
      <dgm:t>
        <a:bodyPr/>
        <a:lstStyle/>
        <a:p>
          <a:endParaRPr lang="ru-RU"/>
        </a:p>
      </dgm:t>
    </dgm:pt>
    <dgm:pt modelId="{D43D3B8E-787C-49B5-8A2E-15D5B1FA75EA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Шыдамдық</a:t>
          </a:r>
          <a:endParaRPr lang="ru-RU" sz="1400" b="1" i="1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219B08A3-8F85-4C95-BCC2-41BBF04BE0F6}" type="sibTrans" cxnId="{0D832BB2-C2A0-44E2-9AC9-1AA54D0C6511}">
      <dgm:prSet/>
      <dgm:spPr/>
      <dgm:t>
        <a:bodyPr/>
        <a:lstStyle/>
        <a:p>
          <a:endParaRPr lang="ru-RU"/>
        </a:p>
      </dgm:t>
    </dgm:pt>
    <dgm:pt modelId="{72B4A434-21F8-4F48-92F4-335016990C88}" type="parTrans" cxnId="{0D832BB2-C2A0-44E2-9AC9-1AA54D0C6511}">
      <dgm:prSet/>
      <dgm:spPr/>
      <dgm:t>
        <a:bodyPr/>
        <a:lstStyle/>
        <a:p>
          <a:endParaRPr lang="ru-RU"/>
        </a:p>
      </dgm:t>
    </dgm:pt>
    <dgm:pt modelId="{A5D8BAD1-DEE7-43B8-8F68-112BAF476FDD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Тапқырлық</a:t>
          </a:r>
          <a:endParaRPr lang="ru-RU" sz="1400" b="1" i="1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/>
        </a:p>
      </dgm:t>
    </dgm:pt>
    <dgm:pt modelId="{B9D1BD0D-96E3-4451-BA05-350C348119DF}" type="sibTrans" cxnId="{F9488BC4-69F2-4E3A-8326-DA4265214ADB}">
      <dgm:prSet/>
      <dgm:spPr/>
      <dgm:t>
        <a:bodyPr/>
        <a:lstStyle/>
        <a:p>
          <a:endParaRPr lang="ru-RU"/>
        </a:p>
      </dgm:t>
    </dgm:pt>
    <dgm:pt modelId="{078CBEE9-50A4-41F4-9635-D600A22DEBA1}" type="parTrans" cxnId="{F9488BC4-69F2-4E3A-8326-DA4265214ADB}">
      <dgm:prSet/>
      <dgm:spPr/>
      <dgm:t>
        <a:bodyPr/>
        <a:lstStyle/>
        <a:p>
          <a:endParaRPr lang="ru-RU"/>
        </a:p>
      </dgm:t>
    </dgm:pt>
    <dgm:pt modelId="{DAEEB32C-58E9-4958-BBE0-135B4552344D}">
      <dgm:prSet phldrT="[Текст]" custT="1"/>
      <dgm:spPr/>
      <dgm:t>
        <a:bodyPr/>
        <a:lstStyle/>
        <a:p>
          <a:r>
            <a:rPr lang="kk-KZ" sz="1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Ұстамдылық</a:t>
          </a:r>
          <a:endParaRPr lang="ru-RU" sz="1400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887C93-E127-4D14-8E29-E4ADD984C87F}" type="parTrans" cxnId="{6FE56E15-7B68-417D-84E4-F622EEF9DD08}">
      <dgm:prSet/>
      <dgm:spPr/>
      <dgm:t>
        <a:bodyPr/>
        <a:lstStyle/>
        <a:p>
          <a:endParaRPr lang="ru-RU"/>
        </a:p>
      </dgm:t>
    </dgm:pt>
    <dgm:pt modelId="{61482F38-78A1-4A2A-B4F9-8CBE379E9F56}" type="sibTrans" cxnId="{6FE56E15-7B68-417D-84E4-F622EEF9DD08}">
      <dgm:prSet/>
      <dgm:spPr/>
      <dgm:t>
        <a:bodyPr/>
        <a:lstStyle/>
        <a:p>
          <a:endParaRPr lang="ru-RU"/>
        </a:p>
      </dgm:t>
    </dgm:pt>
    <dgm:pt modelId="{BC19D821-F551-4C51-96B8-906E07FCDA3D}" type="pres">
      <dgm:prSet presAssocID="{CE2F37BF-CA7A-4193-98F5-2D2B865F079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240E784-3980-4567-9342-BEBCDE41681D}" type="pres">
      <dgm:prSet presAssocID="{A5D8BAD1-DEE7-43B8-8F68-112BAF476FDD}" presName="node" presStyleLbl="node1" presStyleIdx="0" presStyleCnt="8" custRadScaleRad="100092" custRadScaleInc="63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EEDD9-DB73-4236-8748-121699BEAC7A}" type="pres">
      <dgm:prSet presAssocID="{B9D1BD0D-96E3-4451-BA05-350C348119DF}" presName="sibTrans" presStyleLbl="sibTrans2D1" presStyleIdx="0" presStyleCnt="8"/>
      <dgm:spPr/>
      <dgm:t>
        <a:bodyPr/>
        <a:lstStyle/>
        <a:p>
          <a:endParaRPr lang="ru-RU"/>
        </a:p>
      </dgm:t>
    </dgm:pt>
    <dgm:pt modelId="{2811B6BD-F985-4E86-A14B-4597433872DD}" type="pres">
      <dgm:prSet presAssocID="{B9D1BD0D-96E3-4451-BA05-350C348119DF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E0AE8AB8-D286-4097-95AC-E183C2964ECC}" type="pres">
      <dgm:prSet presAssocID="{D43D3B8E-787C-49B5-8A2E-15D5B1FA75E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5BFCBE-AF57-4CDE-9690-13C9607BD48D}" type="pres">
      <dgm:prSet presAssocID="{219B08A3-8F85-4C95-BCC2-41BBF04BE0F6}" presName="sibTrans" presStyleLbl="sibTrans2D1" presStyleIdx="1" presStyleCnt="8"/>
      <dgm:spPr/>
      <dgm:t>
        <a:bodyPr/>
        <a:lstStyle/>
        <a:p>
          <a:endParaRPr lang="ru-RU"/>
        </a:p>
      </dgm:t>
    </dgm:pt>
    <dgm:pt modelId="{443B005E-DD23-464B-829B-4B15CCBA90CF}" type="pres">
      <dgm:prSet presAssocID="{219B08A3-8F85-4C95-BCC2-41BBF04BE0F6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CA629F45-4BF9-4E4A-8588-B1F71AF15FF1}" type="pres">
      <dgm:prSet presAssocID="{16CAA616-9B89-4F5D-98CF-8F74F20ED9C9}" presName="node" presStyleLbl="node1" presStyleIdx="2" presStyleCnt="8" custScaleX="1165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1C3087-EF2E-4184-967C-42E9BD5B2A8B}" type="pres">
      <dgm:prSet presAssocID="{0A6147A4-82E1-47BA-B853-E26F60F49398}" presName="sibTrans" presStyleLbl="sibTrans2D1" presStyleIdx="2" presStyleCnt="8"/>
      <dgm:spPr/>
      <dgm:t>
        <a:bodyPr/>
        <a:lstStyle/>
        <a:p>
          <a:endParaRPr lang="ru-RU"/>
        </a:p>
      </dgm:t>
    </dgm:pt>
    <dgm:pt modelId="{389D72DB-6ABA-434B-8AEA-B4665EBAF9AF}" type="pres">
      <dgm:prSet presAssocID="{0A6147A4-82E1-47BA-B853-E26F60F49398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C98C2CF5-CBC7-408F-873E-534AC34F59C3}" type="pres">
      <dgm:prSet presAssocID="{33870E55-400A-4CE4-B461-A6A44433C093}" presName="node" presStyleLbl="node1" presStyleIdx="3" presStyleCnt="8" custScaleX="115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4D597-9F8F-4EBA-B1E2-3E96A2222AB6}" type="pres">
      <dgm:prSet presAssocID="{FA4C3B0D-F9C2-41E8-89A6-F4EB87E063F9}" presName="sibTrans" presStyleLbl="sibTrans2D1" presStyleIdx="3" presStyleCnt="8"/>
      <dgm:spPr/>
      <dgm:t>
        <a:bodyPr/>
        <a:lstStyle/>
        <a:p>
          <a:endParaRPr lang="ru-RU"/>
        </a:p>
      </dgm:t>
    </dgm:pt>
    <dgm:pt modelId="{460B957B-2CA5-42E6-97E7-A6CBD1B9061F}" type="pres">
      <dgm:prSet presAssocID="{FA4C3B0D-F9C2-41E8-89A6-F4EB87E063F9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ABEF2B60-0785-4307-B9FA-EFCCB05DD082}" type="pres">
      <dgm:prSet presAssocID="{925B17F8-4CE5-4A12-8EC3-905E244C5749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6E5E31-4E57-44B4-81EC-22765CD17A24}" type="pres">
      <dgm:prSet presAssocID="{F1F00123-E334-4465-9114-FE57C5C9CA4F}" presName="sibTrans" presStyleLbl="sibTrans2D1" presStyleIdx="4" presStyleCnt="8"/>
      <dgm:spPr/>
      <dgm:t>
        <a:bodyPr/>
        <a:lstStyle/>
        <a:p>
          <a:endParaRPr lang="ru-RU"/>
        </a:p>
      </dgm:t>
    </dgm:pt>
    <dgm:pt modelId="{9FC3039A-5108-46B2-B3DA-961B7A90CB1D}" type="pres">
      <dgm:prSet presAssocID="{F1F00123-E334-4465-9114-FE57C5C9CA4F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756621C1-06AA-4A90-B501-BA5230B11689}" type="pres">
      <dgm:prSet presAssocID="{2C3FE585-23C1-45A9-B303-071809D28582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8546B0-9884-4119-B454-2DDDDDEC40DF}" type="pres">
      <dgm:prSet presAssocID="{47DA48CE-31CB-40EC-9A6D-A3FCD5D20653}" presName="sibTrans" presStyleLbl="sibTrans2D1" presStyleIdx="5" presStyleCnt="8"/>
      <dgm:spPr/>
      <dgm:t>
        <a:bodyPr/>
        <a:lstStyle/>
        <a:p>
          <a:endParaRPr lang="ru-RU"/>
        </a:p>
      </dgm:t>
    </dgm:pt>
    <dgm:pt modelId="{46306AF0-12DB-4FBE-94AE-2017A638795E}" type="pres">
      <dgm:prSet presAssocID="{47DA48CE-31CB-40EC-9A6D-A3FCD5D20653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5131B904-D31A-4EC9-AB2F-5210C06F9688}" type="pres">
      <dgm:prSet presAssocID="{3201109F-06AE-4235-8193-51929DFEB533}" presName="node" presStyleLbl="node1" presStyleIdx="6" presStyleCnt="8" custScaleX="116059" custScaleY="109278" custRadScaleRad="99849" custRadScaleInc="9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9988C-1803-4C51-9169-21A39612B68E}" type="pres">
      <dgm:prSet presAssocID="{C876EB69-C0FE-4098-8B66-82767192C92C}" presName="sibTrans" presStyleLbl="sibTrans2D1" presStyleIdx="6" presStyleCnt="8"/>
      <dgm:spPr/>
      <dgm:t>
        <a:bodyPr/>
        <a:lstStyle/>
        <a:p>
          <a:endParaRPr lang="ru-RU"/>
        </a:p>
      </dgm:t>
    </dgm:pt>
    <dgm:pt modelId="{F8626F4D-9631-46DC-BCEE-A9AE0EB06312}" type="pres">
      <dgm:prSet presAssocID="{C876EB69-C0FE-4098-8B66-82767192C92C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221345FD-F427-43BB-B6BA-CF1EC2232A6A}" type="pres">
      <dgm:prSet presAssocID="{DAEEB32C-58E9-4958-BBE0-135B4552344D}" presName="node" presStyleLbl="node1" presStyleIdx="7" presStyleCnt="8" custScaleX="116059" custScaleY="109278" custRadScaleRad="99849" custRadScaleInc="9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CD524D-2222-4846-9DBF-6980DAB29EEC}" type="pres">
      <dgm:prSet presAssocID="{61482F38-78A1-4A2A-B4F9-8CBE379E9F56}" presName="sibTrans" presStyleLbl="sibTrans2D1" presStyleIdx="7" presStyleCnt="8"/>
      <dgm:spPr/>
      <dgm:t>
        <a:bodyPr/>
        <a:lstStyle/>
        <a:p>
          <a:endParaRPr lang="ru-RU"/>
        </a:p>
      </dgm:t>
    </dgm:pt>
    <dgm:pt modelId="{E104EA4C-7258-4271-926F-73B344716A7C}" type="pres">
      <dgm:prSet presAssocID="{61482F38-78A1-4A2A-B4F9-8CBE379E9F56}" presName="connectorText" presStyleLbl="sibTrans2D1" presStyleIdx="7" presStyleCnt="8"/>
      <dgm:spPr/>
      <dgm:t>
        <a:bodyPr/>
        <a:lstStyle/>
        <a:p>
          <a:endParaRPr lang="ru-RU"/>
        </a:p>
      </dgm:t>
    </dgm:pt>
  </dgm:ptLst>
  <dgm:cxnLst>
    <dgm:cxn modelId="{A33975B9-7DF7-423C-AF33-5D63894C2120}" type="presOf" srcId="{C876EB69-C0FE-4098-8B66-82767192C92C}" destId="{F8626F4D-9631-46DC-BCEE-A9AE0EB06312}" srcOrd="1" destOrd="0" presId="urn:microsoft.com/office/officeart/2005/8/layout/cycle2"/>
    <dgm:cxn modelId="{E1A2E9D3-85CF-45F3-ADE9-B1650385E0D5}" type="presOf" srcId="{925B17F8-4CE5-4A12-8EC3-905E244C5749}" destId="{ABEF2B60-0785-4307-B9FA-EFCCB05DD082}" srcOrd="0" destOrd="0" presId="urn:microsoft.com/office/officeart/2005/8/layout/cycle2"/>
    <dgm:cxn modelId="{CAFDA1F5-A0C6-4A52-99BC-143630670C12}" type="presOf" srcId="{16CAA616-9B89-4F5D-98CF-8F74F20ED9C9}" destId="{CA629F45-4BF9-4E4A-8588-B1F71AF15FF1}" srcOrd="0" destOrd="0" presId="urn:microsoft.com/office/officeart/2005/8/layout/cycle2"/>
    <dgm:cxn modelId="{E76EED71-B150-484E-A450-0DC491A9D561}" type="presOf" srcId="{B9D1BD0D-96E3-4451-BA05-350C348119DF}" destId="{2A9EEDD9-DB73-4236-8748-121699BEAC7A}" srcOrd="0" destOrd="0" presId="urn:microsoft.com/office/officeart/2005/8/layout/cycle2"/>
    <dgm:cxn modelId="{A47B99BA-339A-42BC-A13F-579482B2C1BF}" type="presOf" srcId="{FA4C3B0D-F9C2-41E8-89A6-F4EB87E063F9}" destId="{460B957B-2CA5-42E6-97E7-A6CBD1B9061F}" srcOrd="1" destOrd="0" presId="urn:microsoft.com/office/officeart/2005/8/layout/cycle2"/>
    <dgm:cxn modelId="{A257C4FE-3004-4B90-9070-D8905D9DD6D8}" type="presOf" srcId="{47DA48CE-31CB-40EC-9A6D-A3FCD5D20653}" destId="{768546B0-9884-4119-B454-2DDDDDEC40DF}" srcOrd="0" destOrd="0" presId="urn:microsoft.com/office/officeart/2005/8/layout/cycle2"/>
    <dgm:cxn modelId="{99F5B023-B4F0-4F1F-9E39-691E638E6BCC}" type="presOf" srcId="{D43D3B8E-787C-49B5-8A2E-15D5B1FA75EA}" destId="{E0AE8AB8-D286-4097-95AC-E183C2964ECC}" srcOrd="0" destOrd="0" presId="urn:microsoft.com/office/officeart/2005/8/layout/cycle2"/>
    <dgm:cxn modelId="{63B9CE91-09B7-4389-8B7B-6B277938B543}" srcId="{CE2F37BF-CA7A-4193-98F5-2D2B865F079E}" destId="{33870E55-400A-4CE4-B461-A6A44433C093}" srcOrd="3" destOrd="0" parTransId="{DCFB5A5C-6D28-490B-8BDA-CFF3879EF1EE}" sibTransId="{FA4C3B0D-F9C2-41E8-89A6-F4EB87E063F9}"/>
    <dgm:cxn modelId="{27DABE16-D96D-4D62-B105-CB1CCCD5CF33}" srcId="{CE2F37BF-CA7A-4193-98F5-2D2B865F079E}" destId="{2C3FE585-23C1-45A9-B303-071809D28582}" srcOrd="5" destOrd="0" parTransId="{45F9449F-2CE8-4234-B775-A8CA749F6CF2}" sibTransId="{47DA48CE-31CB-40EC-9A6D-A3FCD5D20653}"/>
    <dgm:cxn modelId="{13467D36-4100-47A0-A425-FB3A7B7F4C7C}" srcId="{CE2F37BF-CA7A-4193-98F5-2D2B865F079E}" destId="{16CAA616-9B89-4F5D-98CF-8F74F20ED9C9}" srcOrd="2" destOrd="0" parTransId="{EECDB58D-C1C9-4B5C-BC40-33E745E2EBB6}" sibTransId="{0A6147A4-82E1-47BA-B853-E26F60F49398}"/>
    <dgm:cxn modelId="{1EC28BD1-76D2-4A80-B129-8A73747EC90D}" type="presOf" srcId="{A5D8BAD1-DEE7-43B8-8F68-112BAF476FDD}" destId="{A240E784-3980-4567-9342-BEBCDE41681D}" srcOrd="0" destOrd="0" presId="urn:microsoft.com/office/officeart/2005/8/layout/cycle2"/>
    <dgm:cxn modelId="{48AAB21E-75BA-47A1-8DAE-DA5540B8F5C1}" type="presOf" srcId="{0A6147A4-82E1-47BA-B853-E26F60F49398}" destId="{581C3087-EF2E-4184-967C-42E9BD5B2A8B}" srcOrd="0" destOrd="0" presId="urn:microsoft.com/office/officeart/2005/8/layout/cycle2"/>
    <dgm:cxn modelId="{43D02590-1232-42DE-8E74-07D08A8EFAFA}" type="presOf" srcId="{CE2F37BF-CA7A-4193-98F5-2D2B865F079E}" destId="{BC19D821-F551-4C51-96B8-906E07FCDA3D}" srcOrd="0" destOrd="0" presId="urn:microsoft.com/office/officeart/2005/8/layout/cycle2"/>
    <dgm:cxn modelId="{0E3D02CE-B860-4631-8633-CC19B58BB3D4}" srcId="{CE2F37BF-CA7A-4193-98F5-2D2B865F079E}" destId="{3201109F-06AE-4235-8193-51929DFEB533}" srcOrd="6" destOrd="0" parTransId="{B68DB954-3B0C-4D53-8E50-E5E4C5121502}" sibTransId="{C876EB69-C0FE-4098-8B66-82767192C92C}"/>
    <dgm:cxn modelId="{DA40D82E-C269-435B-B8E7-DC7A32CFDAE0}" type="presOf" srcId="{219B08A3-8F85-4C95-BCC2-41BBF04BE0F6}" destId="{2A5BFCBE-AF57-4CDE-9690-13C9607BD48D}" srcOrd="0" destOrd="0" presId="urn:microsoft.com/office/officeart/2005/8/layout/cycle2"/>
    <dgm:cxn modelId="{BEE8AE54-CE6C-40B3-9038-4B94E94D4768}" type="presOf" srcId="{47DA48CE-31CB-40EC-9A6D-A3FCD5D20653}" destId="{46306AF0-12DB-4FBE-94AE-2017A638795E}" srcOrd="1" destOrd="0" presId="urn:microsoft.com/office/officeart/2005/8/layout/cycle2"/>
    <dgm:cxn modelId="{E1AAB2D2-6392-47C1-AAEA-434AD885C33F}" type="presOf" srcId="{33870E55-400A-4CE4-B461-A6A44433C093}" destId="{C98C2CF5-CBC7-408F-873E-534AC34F59C3}" srcOrd="0" destOrd="0" presId="urn:microsoft.com/office/officeart/2005/8/layout/cycle2"/>
    <dgm:cxn modelId="{3B6D4C2B-16A5-464C-8683-25E5E48827FD}" type="presOf" srcId="{DAEEB32C-58E9-4958-BBE0-135B4552344D}" destId="{221345FD-F427-43BB-B6BA-CF1EC2232A6A}" srcOrd="0" destOrd="0" presId="urn:microsoft.com/office/officeart/2005/8/layout/cycle2"/>
    <dgm:cxn modelId="{6FE56E15-7B68-417D-84E4-F622EEF9DD08}" srcId="{CE2F37BF-CA7A-4193-98F5-2D2B865F079E}" destId="{DAEEB32C-58E9-4958-BBE0-135B4552344D}" srcOrd="7" destOrd="0" parTransId="{77887C93-E127-4D14-8E29-E4ADD984C87F}" sibTransId="{61482F38-78A1-4A2A-B4F9-8CBE379E9F56}"/>
    <dgm:cxn modelId="{3B14ABC4-3E7C-4B93-8996-135E09E3416B}" type="presOf" srcId="{F1F00123-E334-4465-9114-FE57C5C9CA4F}" destId="{136E5E31-4E57-44B4-81EC-22765CD17A24}" srcOrd="0" destOrd="0" presId="urn:microsoft.com/office/officeart/2005/8/layout/cycle2"/>
    <dgm:cxn modelId="{DEEEE7DC-BF81-477E-AA14-DF1DC700B965}" type="presOf" srcId="{B9D1BD0D-96E3-4451-BA05-350C348119DF}" destId="{2811B6BD-F985-4E86-A14B-4597433872DD}" srcOrd="1" destOrd="0" presId="urn:microsoft.com/office/officeart/2005/8/layout/cycle2"/>
    <dgm:cxn modelId="{D4682C1A-9B28-4D4A-8A8F-E092C4A45678}" type="presOf" srcId="{3201109F-06AE-4235-8193-51929DFEB533}" destId="{5131B904-D31A-4EC9-AB2F-5210C06F9688}" srcOrd="0" destOrd="0" presId="urn:microsoft.com/office/officeart/2005/8/layout/cycle2"/>
    <dgm:cxn modelId="{C2FE1CCF-AAFC-497B-BECC-290B09FF7C0B}" type="presOf" srcId="{FA4C3B0D-F9C2-41E8-89A6-F4EB87E063F9}" destId="{A8F4D597-9F8F-4EBA-B1E2-3E96A2222AB6}" srcOrd="0" destOrd="0" presId="urn:microsoft.com/office/officeart/2005/8/layout/cycle2"/>
    <dgm:cxn modelId="{BF9F1720-9FF9-4851-8687-351B76F6DC6D}" type="presOf" srcId="{61482F38-78A1-4A2A-B4F9-8CBE379E9F56}" destId="{02CD524D-2222-4846-9DBF-6980DAB29EEC}" srcOrd="0" destOrd="0" presId="urn:microsoft.com/office/officeart/2005/8/layout/cycle2"/>
    <dgm:cxn modelId="{04C53B04-8684-4B1A-815C-9885600BC22B}" type="presOf" srcId="{2C3FE585-23C1-45A9-B303-071809D28582}" destId="{756621C1-06AA-4A90-B501-BA5230B11689}" srcOrd="0" destOrd="0" presId="urn:microsoft.com/office/officeart/2005/8/layout/cycle2"/>
    <dgm:cxn modelId="{E5BFFBAB-EC8F-488C-823F-00358332B6BB}" type="presOf" srcId="{61482F38-78A1-4A2A-B4F9-8CBE379E9F56}" destId="{E104EA4C-7258-4271-926F-73B344716A7C}" srcOrd="1" destOrd="0" presId="urn:microsoft.com/office/officeart/2005/8/layout/cycle2"/>
    <dgm:cxn modelId="{F9488BC4-69F2-4E3A-8326-DA4265214ADB}" srcId="{CE2F37BF-CA7A-4193-98F5-2D2B865F079E}" destId="{A5D8BAD1-DEE7-43B8-8F68-112BAF476FDD}" srcOrd="0" destOrd="0" parTransId="{078CBEE9-50A4-41F4-9635-D600A22DEBA1}" sibTransId="{B9D1BD0D-96E3-4451-BA05-350C348119DF}"/>
    <dgm:cxn modelId="{F20D9084-36E9-4478-804A-F14C008D1128}" type="presOf" srcId="{219B08A3-8F85-4C95-BCC2-41BBF04BE0F6}" destId="{443B005E-DD23-464B-829B-4B15CCBA90CF}" srcOrd="1" destOrd="0" presId="urn:microsoft.com/office/officeart/2005/8/layout/cycle2"/>
    <dgm:cxn modelId="{1878B562-657E-4F25-A117-263868CD4D77}" srcId="{CE2F37BF-CA7A-4193-98F5-2D2B865F079E}" destId="{925B17F8-4CE5-4A12-8EC3-905E244C5749}" srcOrd="4" destOrd="0" parTransId="{5E5A5073-3775-4AB6-B3E5-C80362932454}" sibTransId="{F1F00123-E334-4465-9114-FE57C5C9CA4F}"/>
    <dgm:cxn modelId="{649D0E8E-4CBC-490E-ABEF-86042741B181}" type="presOf" srcId="{F1F00123-E334-4465-9114-FE57C5C9CA4F}" destId="{9FC3039A-5108-46B2-B3DA-961B7A90CB1D}" srcOrd="1" destOrd="0" presId="urn:microsoft.com/office/officeart/2005/8/layout/cycle2"/>
    <dgm:cxn modelId="{0D832BB2-C2A0-44E2-9AC9-1AA54D0C6511}" srcId="{CE2F37BF-CA7A-4193-98F5-2D2B865F079E}" destId="{D43D3B8E-787C-49B5-8A2E-15D5B1FA75EA}" srcOrd="1" destOrd="0" parTransId="{72B4A434-21F8-4F48-92F4-335016990C88}" sibTransId="{219B08A3-8F85-4C95-BCC2-41BBF04BE0F6}"/>
    <dgm:cxn modelId="{F6E34E73-10EE-4C24-8C0E-8EE4F1E6C40F}" type="presOf" srcId="{0A6147A4-82E1-47BA-B853-E26F60F49398}" destId="{389D72DB-6ABA-434B-8AEA-B4665EBAF9AF}" srcOrd="1" destOrd="0" presId="urn:microsoft.com/office/officeart/2005/8/layout/cycle2"/>
    <dgm:cxn modelId="{1ADDAD05-72F3-4AC2-A181-CB442584930F}" type="presOf" srcId="{C876EB69-C0FE-4098-8B66-82767192C92C}" destId="{FC99988C-1803-4C51-9169-21A39612B68E}" srcOrd="0" destOrd="0" presId="urn:microsoft.com/office/officeart/2005/8/layout/cycle2"/>
    <dgm:cxn modelId="{49597DC2-B555-499A-8843-1783FDF120E2}" type="presParOf" srcId="{BC19D821-F551-4C51-96B8-906E07FCDA3D}" destId="{A240E784-3980-4567-9342-BEBCDE41681D}" srcOrd="0" destOrd="0" presId="urn:microsoft.com/office/officeart/2005/8/layout/cycle2"/>
    <dgm:cxn modelId="{0ECEC1BC-E5D2-4D9C-8FB4-C92DA9183A38}" type="presParOf" srcId="{BC19D821-F551-4C51-96B8-906E07FCDA3D}" destId="{2A9EEDD9-DB73-4236-8748-121699BEAC7A}" srcOrd="1" destOrd="0" presId="urn:microsoft.com/office/officeart/2005/8/layout/cycle2"/>
    <dgm:cxn modelId="{7D98EDEC-9F83-4F5C-AF2A-BCC8F764ACF4}" type="presParOf" srcId="{2A9EEDD9-DB73-4236-8748-121699BEAC7A}" destId="{2811B6BD-F985-4E86-A14B-4597433872DD}" srcOrd="0" destOrd="0" presId="urn:microsoft.com/office/officeart/2005/8/layout/cycle2"/>
    <dgm:cxn modelId="{855C831A-E023-4D5E-B6FE-AE604EC60429}" type="presParOf" srcId="{BC19D821-F551-4C51-96B8-906E07FCDA3D}" destId="{E0AE8AB8-D286-4097-95AC-E183C2964ECC}" srcOrd="2" destOrd="0" presId="urn:microsoft.com/office/officeart/2005/8/layout/cycle2"/>
    <dgm:cxn modelId="{E21FBFBA-57AE-409D-A985-3A7426DADC22}" type="presParOf" srcId="{BC19D821-F551-4C51-96B8-906E07FCDA3D}" destId="{2A5BFCBE-AF57-4CDE-9690-13C9607BD48D}" srcOrd="3" destOrd="0" presId="urn:microsoft.com/office/officeart/2005/8/layout/cycle2"/>
    <dgm:cxn modelId="{670A1748-973C-481C-B574-A2FC36DE6713}" type="presParOf" srcId="{2A5BFCBE-AF57-4CDE-9690-13C9607BD48D}" destId="{443B005E-DD23-464B-829B-4B15CCBA90CF}" srcOrd="0" destOrd="0" presId="urn:microsoft.com/office/officeart/2005/8/layout/cycle2"/>
    <dgm:cxn modelId="{8C83D55B-444A-4B4C-BB5A-29ED75FF31AD}" type="presParOf" srcId="{BC19D821-F551-4C51-96B8-906E07FCDA3D}" destId="{CA629F45-4BF9-4E4A-8588-B1F71AF15FF1}" srcOrd="4" destOrd="0" presId="urn:microsoft.com/office/officeart/2005/8/layout/cycle2"/>
    <dgm:cxn modelId="{DF476DBC-94E7-4969-A7B5-425E96A6DB46}" type="presParOf" srcId="{BC19D821-F551-4C51-96B8-906E07FCDA3D}" destId="{581C3087-EF2E-4184-967C-42E9BD5B2A8B}" srcOrd="5" destOrd="0" presId="urn:microsoft.com/office/officeart/2005/8/layout/cycle2"/>
    <dgm:cxn modelId="{EA7BC5BB-2C2C-4676-9403-24B127F0A636}" type="presParOf" srcId="{581C3087-EF2E-4184-967C-42E9BD5B2A8B}" destId="{389D72DB-6ABA-434B-8AEA-B4665EBAF9AF}" srcOrd="0" destOrd="0" presId="urn:microsoft.com/office/officeart/2005/8/layout/cycle2"/>
    <dgm:cxn modelId="{C5899542-C513-4A9C-8316-8C30F3E0D970}" type="presParOf" srcId="{BC19D821-F551-4C51-96B8-906E07FCDA3D}" destId="{C98C2CF5-CBC7-408F-873E-534AC34F59C3}" srcOrd="6" destOrd="0" presId="urn:microsoft.com/office/officeart/2005/8/layout/cycle2"/>
    <dgm:cxn modelId="{22B92F98-7BC9-4DC8-8265-F86076EB5954}" type="presParOf" srcId="{BC19D821-F551-4C51-96B8-906E07FCDA3D}" destId="{A8F4D597-9F8F-4EBA-B1E2-3E96A2222AB6}" srcOrd="7" destOrd="0" presId="urn:microsoft.com/office/officeart/2005/8/layout/cycle2"/>
    <dgm:cxn modelId="{91223574-5024-4850-BC1B-FFDF49295F17}" type="presParOf" srcId="{A8F4D597-9F8F-4EBA-B1E2-3E96A2222AB6}" destId="{460B957B-2CA5-42E6-97E7-A6CBD1B9061F}" srcOrd="0" destOrd="0" presId="urn:microsoft.com/office/officeart/2005/8/layout/cycle2"/>
    <dgm:cxn modelId="{F4D84E6D-425A-4990-B4B5-DF0F1E139542}" type="presParOf" srcId="{BC19D821-F551-4C51-96B8-906E07FCDA3D}" destId="{ABEF2B60-0785-4307-B9FA-EFCCB05DD082}" srcOrd="8" destOrd="0" presId="urn:microsoft.com/office/officeart/2005/8/layout/cycle2"/>
    <dgm:cxn modelId="{A36876D2-C9BB-4B64-A988-F6C878329789}" type="presParOf" srcId="{BC19D821-F551-4C51-96B8-906E07FCDA3D}" destId="{136E5E31-4E57-44B4-81EC-22765CD17A24}" srcOrd="9" destOrd="0" presId="urn:microsoft.com/office/officeart/2005/8/layout/cycle2"/>
    <dgm:cxn modelId="{EB1337D0-52DE-416C-AD19-3C48E9AB0C18}" type="presParOf" srcId="{136E5E31-4E57-44B4-81EC-22765CD17A24}" destId="{9FC3039A-5108-46B2-B3DA-961B7A90CB1D}" srcOrd="0" destOrd="0" presId="urn:microsoft.com/office/officeart/2005/8/layout/cycle2"/>
    <dgm:cxn modelId="{7BEB1E36-97D7-4BEC-992E-8177C3998E0B}" type="presParOf" srcId="{BC19D821-F551-4C51-96B8-906E07FCDA3D}" destId="{756621C1-06AA-4A90-B501-BA5230B11689}" srcOrd="10" destOrd="0" presId="urn:microsoft.com/office/officeart/2005/8/layout/cycle2"/>
    <dgm:cxn modelId="{8C1BAC15-FC55-4485-A0E5-324BC8F0BD71}" type="presParOf" srcId="{BC19D821-F551-4C51-96B8-906E07FCDA3D}" destId="{768546B0-9884-4119-B454-2DDDDDEC40DF}" srcOrd="11" destOrd="0" presId="urn:microsoft.com/office/officeart/2005/8/layout/cycle2"/>
    <dgm:cxn modelId="{9B6C9D64-8DC9-4136-B715-6643C3CAB0AA}" type="presParOf" srcId="{768546B0-9884-4119-B454-2DDDDDEC40DF}" destId="{46306AF0-12DB-4FBE-94AE-2017A638795E}" srcOrd="0" destOrd="0" presId="urn:microsoft.com/office/officeart/2005/8/layout/cycle2"/>
    <dgm:cxn modelId="{089B2FF0-78D6-45F1-9C80-9C2C1FDF6720}" type="presParOf" srcId="{BC19D821-F551-4C51-96B8-906E07FCDA3D}" destId="{5131B904-D31A-4EC9-AB2F-5210C06F9688}" srcOrd="12" destOrd="0" presId="urn:microsoft.com/office/officeart/2005/8/layout/cycle2"/>
    <dgm:cxn modelId="{212651AD-40EA-4024-9847-EF4814939072}" type="presParOf" srcId="{BC19D821-F551-4C51-96B8-906E07FCDA3D}" destId="{FC99988C-1803-4C51-9169-21A39612B68E}" srcOrd="13" destOrd="0" presId="urn:microsoft.com/office/officeart/2005/8/layout/cycle2"/>
    <dgm:cxn modelId="{B98DAD30-C370-4617-AF51-4FBBD003AFBC}" type="presParOf" srcId="{FC99988C-1803-4C51-9169-21A39612B68E}" destId="{F8626F4D-9631-46DC-BCEE-A9AE0EB06312}" srcOrd="0" destOrd="0" presId="urn:microsoft.com/office/officeart/2005/8/layout/cycle2"/>
    <dgm:cxn modelId="{BF28A0FC-E2BD-429B-9977-2B8AC59589B2}" type="presParOf" srcId="{BC19D821-F551-4C51-96B8-906E07FCDA3D}" destId="{221345FD-F427-43BB-B6BA-CF1EC2232A6A}" srcOrd="14" destOrd="0" presId="urn:microsoft.com/office/officeart/2005/8/layout/cycle2"/>
    <dgm:cxn modelId="{B4889A1E-CA22-4C6F-A4FD-76960A207E36}" type="presParOf" srcId="{BC19D821-F551-4C51-96B8-906E07FCDA3D}" destId="{02CD524D-2222-4846-9DBF-6980DAB29EEC}" srcOrd="15" destOrd="0" presId="urn:microsoft.com/office/officeart/2005/8/layout/cycle2"/>
    <dgm:cxn modelId="{AF75E450-1720-4B08-8CC7-CCD3CD58C844}" type="presParOf" srcId="{02CD524D-2222-4846-9DBF-6980DAB29EEC}" destId="{E104EA4C-7258-4271-926F-73B344716A7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8AEA36-F963-49F6-B3AF-B9F54D11B731}" type="doc">
      <dgm:prSet loTypeId="urn:microsoft.com/office/officeart/2005/8/layout/pList1#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EB94508A-108D-46C7-A1E3-AF6F7035D314}">
      <dgm:prSet phldrT="[Текст]" custT="1"/>
      <dgm:spPr/>
      <dgm:t>
        <a:bodyPr/>
        <a:lstStyle/>
        <a:p>
          <a:endParaRPr lang="ru-RU" sz="2400" b="1" i="1" dirty="0">
            <a:latin typeface="Times New Roman" pitchFamily="18" charset="0"/>
            <a:cs typeface="Times New Roman" pitchFamily="18" charset="0"/>
          </a:endParaRPr>
        </a:p>
      </dgm:t>
    </dgm:pt>
    <dgm:pt modelId="{56D9E0E9-89AF-4784-B7DF-EEA06A9CE1DC}" type="parTrans" cxnId="{1358C8FE-8141-4016-B3EE-69FD8D6FC6B6}">
      <dgm:prSet/>
      <dgm:spPr/>
      <dgm:t>
        <a:bodyPr/>
        <a:lstStyle/>
        <a:p>
          <a:endParaRPr lang="ru-RU"/>
        </a:p>
      </dgm:t>
    </dgm:pt>
    <dgm:pt modelId="{0A122828-CFF5-41F8-9957-D63ACF0D4F6B}" type="sibTrans" cxnId="{1358C8FE-8141-4016-B3EE-69FD8D6FC6B6}">
      <dgm:prSet/>
      <dgm:spPr/>
      <dgm:t>
        <a:bodyPr/>
        <a:lstStyle/>
        <a:p>
          <a:endParaRPr lang="ru-RU"/>
        </a:p>
      </dgm:t>
    </dgm:pt>
    <dgm:pt modelId="{7A2C0413-E76F-49BE-BD76-44EABA02D056}">
      <dgm:prSet phldrT="[Текст]"/>
      <dgm:spPr/>
      <dgm:t>
        <a:bodyPr/>
        <a:lstStyle/>
        <a:p>
          <a:r>
            <a:rPr lang="kk-KZ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Дене күшінің жетілуіне көмектеседі</a:t>
          </a:r>
          <a:endParaRPr lang="ru-RU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C044FA-8E59-4D08-8131-329AD06769C8}" type="parTrans" cxnId="{7A68E26D-6047-4C7F-BD9D-32C087C370DB}">
      <dgm:prSet/>
      <dgm:spPr/>
      <dgm:t>
        <a:bodyPr/>
        <a:lstStyle/>
        <a:p>
          <a:endParaRPr lang="ru-RU"/>
        </a:p>
      </dgm:t>
    </dgm:pt>
    <dgm:pt modelId="{4DE0E498-1449-49DD-B911-5C2602F5CD84}" type="sibTrans" cxnId="{7A68E26D-6047-4C7F-BD9D-32C087C370DB}">
      <dgm:prSet/>
      <dgm:spPr/>
      <dgm:t>
        <a:bodyPr/>
        <a:lstStyle/>
        <a:p>
          <a:endParaRPr lang="ru-RU"/>
        </a:p>
      </dgm:t>
    </dgm:pt>
    <dgm:pt modelId="{18DFFB07-10EA-407F-8914-DC5A675BBFF1}">
      <dgm:prSet phldrT="[Текст]"/>
      <dgm:spPr/>
      <dgm:t>
        <a:bodyPr/>
        <a:lstStyle/>
        <a:p>
          <a:r>
            <a:rPr lang="kk-KZ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Еңбек тәрбиесін беру мақсаттарын шешуге мүмкіндік береді</a:t>
          </a:r>
          <a:endParaRPr lang="ru-RU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9B3538-D929-4AD1-858E-55493E1245A5}" type="parTrans" cxnId="{3D899BA0-35B6-46C9-BD13-8BE127237701}">
      <dgm:prSet/>
      <dgm:spPr/>
      <dgm:t>
        <a:bodyPr/>
        <a:lstStyle/>
        <a:p>
          <a:endParaRPr lang="ru-RU"/>
        </a:p>
      </dgm:t>
    </dgm:pt>
    <dgm:pt modelId="{F139669B-364F-41AC-9A2A-E114E868E00A}" type="sibTrans" cxnId="{3D899BA0-35B6-46C9-BD13-8BE127237701}">
      <dgm:prSet/>
      <dgm:spPr/>
      <dgm:t>
        <a:bodyPr/>
        <a:lstStyle/>
        <a:p>
          <a:endParaRPr lang="ru-RU"/>
        </a:p>
      </dgm:t>
    </dgm:pt>
    <dgm:pt modelId="{0CBC3667-6D71-4F03-8626-588534AF61A4}">
      <dgm:prSet/>
      <dgm:spPr/>
      <dgm:t>
        <a:bodyPr/>
        <a:lstStyle/>
        <a:p>
          <a:r>
            <a:rPr lang="kk-KZ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Эстетикалық тәрбие беру құралына айналады</a:t>
          </a:r>
          <a:endParaRPr lang="ru-RU" b="1" i="1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2CD734-7D8B-4278-8F65-EDA728B52C00}" type="parTrans" cxnId="{7C648C2D-5A88-4CA0-A2BB-E3D912321825}">
      <dgm:prSet/>
      <dgm:spPr/>
      <dgm:t>
        <a:bodyPr/>
        <a:lstStyle/>
        <a:p>
          <a:endParaRPr lang="ru-RU"/>
        </a:p>
      </dgm:t>
    </dgm:pt>
    <dgm:pt modelId="{DEA5EFF4-53B9-4F89-A6B8-F809AC33C194}" type="sibTrans" cxnId="{7C648C2D-5A88-4CA0-A2BB-E3D912321825}">
      <dgm:prSet/>
      <dgm:spPr/>
      <dgm:t>
        <a:bodyPr/>
        <a:lstStyle/>
        <a:p>
          <a:endParaRPr lang="ru-RU"/>
        </a:p>
      </dgm:t>
    </dgm:pt>
    <dgm:pt modelId="{5BFD0453-F3C4-4333-B4C2-C0C26B60DBF9}" type="pres">
      <dgm:prSet presAssocID="{9A8AEA36-F963-49F6-B3AF-B9F54D11B73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C9568CC-A3C5-4079-A332-2681505B0B83}" type="pres">
      <dgm:prSet presAssocID="{EB94508A-108D-46C7-A1E3-AF6F7035D314}" presName="compNode" presStyleCnt="0"/>
      <dgm:spPr/>
    </dgm:pt>
    <dgm:pt modelId="{BBDF1E5D-504F-4F0A-98B9-F5639234CD9B}" type="pres">
      <dgm:prSet presAssocID="{EB94508A-108D-46C7-A1E3-AF6F7035D314}" presName="pictRect" presStyleLbl="node1" presStyleIdx="0" presStyleCnt="4" custLinFactNeighborX="2412" custLinFactNeighborY="39279"/>
      <dgm:spPr/>
    </dgm:pt>
    <dgm:pt modelId="{685D56D8-5D90-476B-81F4-1C1A9DF9DABE}" type="pres">
      <dgm:prSet presAssocID="{EB94508A-108D-46C7-A1E3-AF6F7035D314}" presName="textRect" presStyleLbl="revTx" presStyleIdx="0" presStyleCnt="4" custLinFactY="-31622" custLinFactNeighborX="241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92395-D7EF-48E3-A3C9-165E668E0424}" type="pres">
      <dgm:prSet presAssocID="{0A122828-CFF5-41F8-9957-D63ACF0D4F6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A2C805C-4EC7-4FC7-82DF-11FD8304F684}" type="pres">
      <dgm:prSet presAssocID="{7A2C0413-E76F-49BE-BD76-44EABA02D056}" presName="compNode" presStyleCnt="0"/>
      <dgm:spPr/>
    </dgm:pt>
    <dgm:pt modelId="{2A732C8A-EB30-4CD7-851B-C458B420BC1E}" type="pres">
      <dgm:prSet presAssocID="{7A2C0413-E76F-49BE-BD76-44EABA02D056}" presName="pictRect" presStyleLbl="node1" presStyleIdx="1" presStyleCnt="4" custLinFactNeighborX="4324" custLinFactNeighborY="35895"/>
      <dgm:spPr/>
    </dgm:pt>
    <dgm:pt modelId="{96E3B592-1C8D-415C-8954-5FDD12ACE4D8}" type="pres">
      <dgm:prSet presAssocID="{7A2C0413-E76F-49BE-BD76-44EABA02D056}" presName="textRect" presStyleLbl="revTx" presStyleIdx="1" presStyleCnt="4" custScaleX="76748" custScaleY="75991" custLinFactY="-168" custLinFactNeighborX="-33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B78B5B-D348-4922-AC15-4E9A66DF9A34}" type="pres">
      <dgm:prSet presAssocID="{4DE0E498-1449-49DD-B911-5C2602F5CD8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F1583014-0256-4D67-A367-183206C008A9}" type="pres">
      <dgm:prSet presAssocID="{0CBC3667-6D71-4F03-8626-588534AF61A4}" presName="compNode" presStyleCnt="0"/>
      <dgm:spPr/>
    </dgm:pt>
    <dgm:pt modelId="{7DADFB84-2D67-4F91-B4DA-ACB7E36A76C9}" type="pres">
      <dgm:prSet presAssocID="{0CBC3667-6D71-4F03-8626-588534AF61A4}" presName="pictRect" presStyleLbl="node1" presStyleIdx="2" presStyleCnt="4" custLinFactNeighborX="2412" custLinFactNeighborY="9663"/>
      <dgm:spPr/>
    </dgm:pt>
    <dgm:pt modelId="{DA5761D4-6A04-4999-A294-18A94B7E75C4}" type="pres">
      <dgm:prSet presAssocID="{0CBC3667-6D71-4F03-8626-588534AF61A4}" presName="textRect" presStyleLbl="revTx" presStyleIdx="2" presStyleCnt="4" custLinFactY="-42630" custLinFactNeighborX="8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050F36-1535-4685-A809-39E331EF938E}" type="pres">
      <dgm:prSet presAssocID="{DEA5EFF4-53B9-4F89-A6B8-F809AC33C19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9CEB6A8-244F-4011-9891-03D2EFFB7EC1}" type="pres">
      <dgm:prSet presAssocID="{18DFFB07-10EA-407F-8914-DC5A675BBFF1}" presName="compNode" presStyleCnt="0"/>
      <dgm:spPr/>
    </dgm:pt>
    <dgm:pt modelId="{DFD012F6-6DC4-4005-8C26-34C9C421CDA2}" type="pres">
      <dgm:prSet presAssocID="{18DFFB07-10EA-407F-8914-DC5A675BBFF1}" presName="pictRect" presStyleLbl="node1" presStyleIdx="3" presStyleCnt="4" custLinFactNeighborX="6656" custLinFactNeighborY="13047"/>
      <dgm:spPr/>
    </dgm:pt>
    <dgm:pt modelId="{CE9DE838-1577-4B73-86B1-9284F3CDE5C1}" type="pres">
      <dgm:prSet presAssocID="{18DFFB07-10EA-407F-8914-DC5A675BBFF1}" presName="textRect" presStyleLbl="revTx" presStyleIdx="3" presStyleCnt="4" custScaleX="81416" custLinFactY="-42630" custLinFactNeighborX="902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A68E26D-6047-4C7F-BD9D-32C087C370DB}" srcId="{9A8AEA36-F963-49F6-B3AF-B9F54D11B731}" destId="{7A2C0413-E76F-49BE-BD76-44EABA02D056}" srcOrd="1" destOrd="0" parTransId="{DEC044FA-8E59-4D08-8131-329AD06769C8}" sibTransId="{4DE0E498-1449-49DD-B911-5C2602F5CD84}"/>
    <dgm:cxn modelId="{495672DA-0341-408E-AFE2-EF517182B218}" type="presOf" srcId="{0A122828-CFF5-41F8-9957-D63ACF0D4F6B}" destId="{B1F92395-D7EF-48E3-A3C9-165E668E0424}" srcOrd="0" destOrd="0" presId="urn:microsoft.com/office/officeart/2005/8/layout/pList1#1"/>
    <dgm:cxn modelId="{C392A9F7-B671-46DD-B75C-C56BA04175EB}" type="presOf" srcId="{4DE0E498-1449-49DD-B911-5C2602F5CD84}" destId="{DFB78B5B-D348-4922-AC15-4E9A66DF9A34}" srcOrd="0" destOrd="0" presId="urn:microsoft.com/office/officeart/2005/8/layout/pList1#1"/>
    <dgm:cxn modelId="{1358C8FE-8141-4016-B3EE-69FD8D6FC6B6}" srcId="{9A8AEA36-F963-49F6-B3AF-B9F54D11B731}" destId="{EB94508A-108D-46C7-A1E3-AF6F7035D314}" srcOrd="0" destOrd="0" parTransId="{56D9E0E9-89AF-4784-B7DF-EEA06A9CE1DC}" sibTransId="{0A122828-CFF5-41F8-9957-D63ACF0D4F6B}"/>
    <dgm:cxn modelId="{02F2C76E-73C6-4ECD-9D97-957E4456F804}" type="presOf" srcId="{9A8AEA36-F963-49F6-B3AF-B9F54D11B731}" destId="{5BFD0453-F3C4-4333-B4C2-C0C26B60DBF9}" srcOrd="0" destOrd="0" presId="urn:microsoft.com/office/officeart/2005/8/layout/pList1#1"/>
    <dgm:cxn modelId="{148E5122-2CD6-4274-B23D-47C6BAA767D4}" type="presOf" srcId="{7A2C0413-E76F-49BE-BD76-44EABA02D056}" destId="{96E3B592-1C8D-415C-8954-5FDD12ACE4D8}" srcOrd="0" destOrd="0" presId="urn:microsoft.com/office/officeart/2005/8/layout/pList1#1"/>
    <dgm:cxn modelId="{36BBB928-0EDA-4230-8516-E82BA0EE380E}" type="presOf" srcId="{0CBC3667-6D71-4F03-8626-588534AF61A4}" destId="{DA5761D4-6A04-4999-A294-18A94B7E75C4}" srcOrd="0" destOrd="0" presId="urn:microsoft.com/office/officeart/2005/8/layout/pList1#1"/>
    <dgm:cxn modelId="{EEBC9E50-DAEB-4DB3-824E-B54981B22473}" type="presOf" srcId="{18DFFB07-10EA-407F-8914-DC5A675BBFF1}" destId="{CE9DE838-1577-4B73-86B1-9284F3CDE5C1}" srcOrd="0" destOrd="0" presId="urn:microsoft.com/office/officeart/2005/8/layout/pList1#1"/>
    <dgm:cxn modelId="{7C648C2D-5A88-4CA0-A2BB-E3D912321825}" srcId="{9A8AEA36-F963-49F6-B3AF-B9F54D11B731}" destId="{0CBC3667-6D71-4F03-8626-588534AF61A4}" srcOrd="2" destOrd="0" parTransId="{072CD734-7D8B-4278-8F65-EDA728B52C00}" sibTransId="{DEA5EFF4-53B9-4F89-A6B8-F809AC33C194}"/>
    <dgm:cxn modelId="{D405B6E2-4A52-48BA-A9A4-5937D685C884}" type="presOf" srcId="{DEA5EFF4-53B9-4F89-A6B8-F809AC33C194}" destId="{1B050F36-1535-4685-A809-39E331EF938E}" srcOrd="0" destOrd="0" presId="urn:microsoft.com/office/officeart/2005/8/layout/pList1#1"/>
    <dgm:cxn modelId="{3D899BA0-35B6-46C9-BD13-8BE127237701}" srcId="{9A8AEA36-F963-49F6-B3AF-B9F54D11B731}" destId="{18DFFB07-10EA-407F-8914-DC5A675BBFF1}" srcOrd="3" destOrd="0" parTransId="{679B3538-D929-4AD1-858E-55493E1245A5}" sibTransId="{F139669B-364F-41AC-9A2A-E114E868E00A}"/>
    <dgm:cxn modelId="{18CD0670-CE56-4F47-A1BA-368CF344E99F}" type="presOf" srcId="{EB94508A-108D-46C7-A1E3-AF6F7035D314}" destId="{685D56D8-5D90-476B-81F4-1C1A9DF9DABE}" srcOrd="0" destOrd="0" presId="urn:microsoft.com/office/officeart/2005/8/layout/pList1#1"/>
    <dgm:cxn modelId="{EC664FE0-DE47-4B93-91EE-16721BE2EB5B}" type="presParOf" srcId="{5BFD0453-F3C4-4333-B4C2-C0C26B60DBF9}" destId="{FC9568CC-A3C5-4079-A332-2681505B0B83}" srcOrd="0" destOrd="0" presId="urn:microsoft.com/office/officeart/2005/8/layout/pList1#1"/>
    <dgm:cxn modelId="{B4C41767-4C33-49D3-B574-CC2B740A1508}" type="presParOf" srcId="{FC9568CC-A3C5-4079-A332-2681505B0B83}" destId="{BBDF1E5D-504F-4F0A-98B9-F5639234CD9B}" srcOrd="0" destOrd="0" presId="urn:microsoft.com/office/officeart/2005/8/layout/pList1#1"/>
    <dgm:cxn modelId="{F3B7B4BE-7C15-4F60-85B0-815A0FE26044}" type="presParOf" srcId="{FC9568CC-A3C5-4079-A332-2681505B0B83}" destId="{685D56D8-5D90-476B-81F4-1C1A9DF9DABE}" srcOrd="1" destOrd="0" presId="urn:microsoft.com/office/officeart/2005/8/layout/pList1#1"/>
    <dgm:cxn modelId="{7FD5D128-29E0-4843-B98B-11DD49DFFB60}" type="presParOf" srcId="{5BFD0453-F3C4-4333-B4C2-C0C26B60DBF9}" destId="{B1F92395-D7EF-48E3-A3C9-165E668E0424}" srcOrd="1" destOrd="0" presId="urn:microsoft.com/office/officeart/2005/8/layout/pList1#1"/>
    <dgm:cxn modelId="{482304FD-2257-4649-939B-4BB0C5D42AD4}" type="presParOf" srcId="{5BFD0453-F3C4-4333-B4C2-C0C26B60DBF9}" destId="{AA2C805C-4EC7-4FC7-82DF-11FD8304F684}" srcOrd="2" destOrd="0" presId="urn:microsoft.com/office/officeart/2005/8/layout/pList1#1"/>
    <dgm:cxn modelId="{5FC12545-B875-48D2-8494-721365B6587D}" type="presParOf" srcId="{AA2C805C-4EC7-4FC7-82DF-11FD8304F684}" destId="{2A732C8A-EB30-4CD7-851B-C458B420BC1E}" srcOrd="0" destOrd="0" presId="urn:microsoft.com/office/officeart/2005/8/layout/pList1#1"/>
    <dgm:cxn modelId="{2C6A7502-9A85-4F7C-B270-72BDBD50A352}" type="presParOf" srcId="{AA2C805C-4EC7-4FC7-82DF-11FD8304F684}" destId="{96E3B592-1C8D-415C-8954-5FDD12ACE4D8}" srcOrd="1" destOrd="0" presId="urn:microsoft.com/office/officeart/2005/8/layout/pList1#1"/>
    <dgm:cxn modelId="{7780B8AF-4477-41DE-9AB3-703888EE45B3}" type="presParOf" srcId="{5BFD0453-F3C4-4333-B4C2-C0C26B60DBF9}" destId="{DFB78B5B-D348-4922-AC15-4E9A66DF9A34}" srcOrd="3" destOrd="0" presId="urn:microsoft.com/office/officeart/2005/8/layout/pList1#1"/>
    <dgm:cxn modelId="{3C33FE84-35BE-4290-A725-6ECD0F726818}" type="presParOf" srcId="{5BFD0453-F3C4-4333-B4C2-C0C26B60DBF9}" destId="{F1583014-0256-4D67-A367-183206C008A9}" srcOrd="4" destOrd="0" presId="urn:microsoft.com/office/officeart/2005/8/layout/pList1#1"/>
    <dgm:cxn modelId="{037352C2-BCF8-4F9D-8A83-ACDEA4AD0ED8}" type="presParOf" srcId="{F1583014-0256-4D67-A367-183206C008A9}" destId="{7DADFB84-2D67-4F91-B4DA-ACB7E36A76C9}" srcOrd="0" destOrd="0" presId="urn:microsoft.com/office/officeart/2005/8/layout/pList1#1"/>
    <dgm:cxn modelId="{26DA70B5-C224-4024-BFF0-DC0BD1C61DD3}" type="presParOf" srcId="{F1583014-0256-4D67-A367-183206C008A9}" destId="{DA5761D4-6A04-4999-A294-18A94B7E75C4}" srcOrd="1" destOrd="0" presId="urn:microsoft.com/office/officeart/2005/8/layout/pList1#1"/>
    <dgm:cxn modelId="{A417D7A6-249D-45E6-A706-D75CFA6BD7AD}" type="presParOf" srcId="{5BFD0453-F3C4-4333-B4C2-C0C26B60DBF9}" destId="{1B050F36-1535-4685-A809-39E331EF938E}" srcOrd="5" destOrd="0" presId="urn:microsoft.com/office/officeart/2005/8/layout/pList1#1"/>
    <dgm:cxn modelId="{B301D284-5B8F-4B6D-890D-62BB521E35C8}" type="presParOf" srcId="{5BFD0453-F3C4-4333-B4C2-C0C26B60DBF9}" destId="{49CEB6A8-244F-4011-9891-03D2EFFB7EC1}" srcOrd="6" destOrd="0" presId="urn:microsoft.com/office/officeart/2005/8/layout/pList1#1"/>
    <dgm:cxn modelId="{44C24888-5BEC-4D87-B886-E370068A58DF}" type="presParOf" srcId="{49CEB6A8-244F-4011-9891-03D2EFFB7EC1}" destId="{DFD012F6-6DC4-4005-8C26-34C9C421CDA2}" srcOrd="0" destOrd="0" presId="urn:microsoft.com/office/officeart/2005/8/layout/pList1#1"/>
    <dgm:cxn modelId="{9A89EB54-C800-4067-A675-DCF267B2A94F}" type="presParOf" srcId="{49CEB6A8-244F-4011-9891-03D2EFFB7EC1}" destId="{CE9DE838-1577-4B73-86B1-9284F3CDE5C1}" srcOrd="1" destOrd="0" presId="urn:microsoft.com/office/officeart/2005/8/layout/pList1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0E784-3980-4567-9342-BEBCDE41681D}">
      <dsp:nvSpPr>
        <dsp:cNvPr id="0" name=""/>
        <dsp:cNvSpPr/>
      </dsp:nvSpPr>
      <dsp:spPr>
        <a:xfrm>
          <a:off x="3942056" y="0"/>
          <a:ext cx="1393031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Тапқырлық</a:t>
          </a:r>
          <a:endParaRPr lang="ru-RU" sz="1400" b="1" i="1" kern="1200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4146061" y="204005"/>
        <a:ext cx="985021" cy="985021"/>
      </dsp:txXfrm>
    </dsp:sp>
    <dsp:sp modelId="{2A9EEDD9-DB73-4236-8748-121699BEAC7A}">
      <dsp:nvSpPr>
        <dsp:cNvPr id="0" name=""/>
        <dsp:cNvSpPr/>
      </dsp:nvSpPr>
      <dsp:spPr>
        <a:xfrm rot="1394491">
          <a:off x="5393318" y="857870"/>
          <a:ext cx="336684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5397416" y="931971"/>
        <a:ext cx="235679" cy="282088"/>
      </dsp:txXfrm>
    </dsp:sp>
    <dsp:sp modelId="{E0AE8AB8-D286-4097-95AC-E183C2964ECC}">
      <dsp:nvSpPr>
        <dsp:cNvPr id="0" name=""/>
        <dsp:cNvSpPr/>
      </dsp:nvSpPr>
      <dsp:spPr>
        <a:xfrm>
          <a:off x="5805745" y="800377"/>
          <a:ext cx="1393031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Шыдамдық</a:t>
          </a:r>
          <a:endParaRPr lang="ru-RU" sz="1400" b="1" i="1" kern="1200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/>
        </a:p>
      </dsp:txBody>
      <dsp:txXfrm>
        <a:off x="6009750" y="1004382"/>
        <a:ext cx="985021" cy="985021"/>
      </dsp:txXfrm>
    </dsp:sp>
    <dsp:sp modelId="{2A5BFCBE-AF57-4CDE-9690-13C9607BD48D}">
      <dsp:nvSpPr>
        <dsp:cNvPr id="0" name=""/>
        <dsp:cNvSpPr/>
      </dsp:nvSpPr>
      <dsp:spPr>
        <a:xfrm rot="4050000">
          <a:off x="6714467" y="2211973"/>
          <a:ext cx="362721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6748054" y="2255737"/>
        <a:ext cx="253905" cy="282088"/>
      </dsp:txXfrm>
    </dsp:sp>
    <dsp:sp modelId="{CA629F45-4BF9-4E4A-8588-B1F71AF15FF1}">
      <dsp:nvSpPr>
        <dsp:cNvPr id="0" name=""/>
        <dsp:cNvSpPr/>
      </dsp:nvSpPr>
      <dsp:spPr>
        <a:xfrm>
          <a:off x="6490505" y="2732484"/>
          <a:ext cx="1624121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Шапшаңдық</a:t>
          </a:r>
          <a:endParaRPr lang="ru-RU" sz="1400" b="1" i="1" kern="1200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lvl="0" algn="ctr">
            <a:spcBef>
              <a:spcPct val="0"/>
            </a:spcBef>
          </a:pPr>
          <a:endParaRPr lang="ru-RU" sz="1200" kern="1200" dirty="0"/>
        </a:p>
      </dsp:txBody>
      <dsp:txXfrm>
        <a:off x="6728352" y="2936489"/>
        <a:ext cx="1148427" cy="985021"/>
      </dsp:txXfrm>
    </dsp:sp>
    <dsp:sp modelId="{581C3087-EF2E-4184-967C-42E9BD5B2A8B}">
      <dsp:nvSpPr>
        <dsp:cNvPr id="0" name=""/>
        <dsp:cNvSpPr/>
      </dsp:nvSpPr>
      <dsp:spPr>
        <a:xfrm rot="6750000">
          <a:off x="6728312" y="4150954"/>
          <a:ext cx="355678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6802080" y="4195694"/>
        <a:ext cx="248975" cy="282088"/>
      </dsp:txXfrm>
    </dsp:sp>
    <dsp:sp modelId="{C98C2CF5-CBC7-408F-873E-534AC34F59C3}">
      <dsp:nvSpPr>
        <dsp:cNvPr id="0" name=""/>
        <dsp:cNvSpPr/>
      </dsp:nvSpPr>
      <dsp:spPr>
        <a:xfrm>
          <a:off x="5696218" y="4664591"/>
          <a:ext cx="1612085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Адамгершілік</a:t>
          </a:r>
          <a:endParaRPr lang="ru-RU" sz="14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932302" y="4868596"/>
        <a:ext cx="1139917" cy="985021"/>
      </dsp:txXfrm>
    </dsp:sp>
    <dsp:sp modelId="{A8F4D597-9F8F-4EBA-B1E2-3E96A2222AB6}">
      <dsp:nvSpPr>
        <dsp:cNvPr id="0" name=""/>
        <dsp:cNvSpPr/>
      </dsp:nvSpPr>
      <dsp:spPr>
        <a:xfrm rot="9450000">
          <a:off x="5341825" y="5539958"/>
          <a:ext cx="322263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5434824" y="5615489"/>
        <a:ext cx="225584" cy="282088"/>
      </dsp:txXfrm>
    </dsp:sp>
    <dsp:sp modelId="{ABEF2B60-0785-4307-B9FA-EFCCB05DD082}">
      <dsp:nvSpPr>
        <dsp:cNvPr id="0" name=""/>
        <dsp:cNvSpPr/>
      </dsp:nvSpPr>
      <dsp:spPr>
        <a:xfrm>
          <a:off x="3873638" y="5464896"/>
          <a:ext cx="1393031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Белсенділік</a:t>
          </a:r>
          <a:endParaRPr lang="ru-RU" sz="1400" b="1" i="1" kern="1200" dirty="0" smtClean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4077643" y="5668901"/>
        <a:ext cx="985021" cy="985021"/>
      </dsp:txXfrm>
    </dsp:sp>
    <dsp:sp modelId="{136E5E31-4E57-44B4-81EC-22765CD17A24}">
      <dsp:nvSpPr>
        <dsp:cNvPr id="0" name=""/>
        <dsp:cNvSpPr/>
      </dsp:nvSpPr>
      <dsp:spPr>
        <a:xfrm rot="12150000">
          <a:off x="3428736" y="5530193"/>
          <a:ext cx="370081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3535534" y="5645467"/>
        <a:ext cx="259057" cy="282088"/>
      </dsp:txXfrm>
    </dsp:sp>
    <dsp:sp modelId="{756621C1-06AA-4A90-B501-BA5230B11689}">
      <dsp:nvSpPr>
        <dsp:cNvPr id="0" name=""/>
        <dsp:cNvSpPr/>
      </dsp:nvSpPr>
      <dsp:spPr>
        <a:xfrm>
          <a:off x="1941531" y="4664591"/>
          <a:ext cx="1393031" cy="139303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Ұйымдастырушылық</a:t>
          </a:r>
          <a:endParaRPr lang="ru-RU" sz="14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45536" y="4868596"/>
        <a:ext cx="985021" cy="985021"/>
      </dsp:txXfrm>
    </dsp:sp>
    <dsp:sp modelId="{768546B0-9884-4119-B454-2DDDDDEC40DF}">
      <dsp:nvSpPr>
        <dsp:cNvPr id="0" name=""/>
        <dsp:cNvSpPr/>
      </dsp:nvSpPr>
      <dsp:spPr>
        <a:xfrm rot="14862395">
          <a:off x="2088804" y="4196710"/>
          <a:ext cx="336448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 rot="10800000">
        <a:off x="2158416" y="4337435"/>
        <a:ext cx="235514" cy="282088"/>
      </dsp:txXfrm>
    </dsp:sp>
    <dsp:sp modelId="{5131B904-D31A-4EC9-AB2F-5210C06F9688}">
      <dsp:nvSpPr>
        <dsp:cNvPr id="0" name=""/>
        <dsp:cNvSpPr/>
      </dsp:nvSpPr>
      <dsp:spPr>
        <a:xfrm>
          <a:off x="1033516" y="2658090"/>
          <a:ext cx="1616738" cy="15222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Ұстамдылық</a:t>
          </a:r>
          <a:endParaRPr lang="ru-RU" sz="14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0282" y="2881022"/>
        <a:ext cx="1143206" cy="1076412"/>
      </dsp:txXfrm>
    </dsp:sp>
    <dsp:sp modelId="{FC99988C-1803-4C51-9169-21A39612B68E}">
      <dsp:nvSpPr>
        <dsp:cNvPr id="0" name=""/>
        <dsp:cNvSpPr/>
      </dsp:nvSpPr>
      <dsp:spPr>
        <a:xfrm rot="17562312">
          <a:off x="2095184" y="2228647"/>
          <a:ext cx="293001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2122170" y="2363221"/>
        <a:ext cx="205101" cy="282088"/>
      </dsp:txXfrm>
    </dsp:sp>
    <dsp:sp modelId="{221345FD-F427-43BB-B6BA-CF1EC2232A6A}">
      <dsp:nvSpPr>
        <dsp:cNvPr id="0" name=""/>
        <dsp:cNvSpPr/>
      </dsp:nvSpPr>
      <dsp:spPr>
        <a:xfrm>
          <a:off x="1839517" y="731775"/>
          <a:ext cx="1616738" cy="152227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Ұстамдылық</a:t>
          </a:r>
          <a:endParaRPr lang="ru-RU" sz="14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076283" y="954707"/>
        <a:ext cx="1143206" cy="1076412"/>
      </dsp:txXfrm>
    </dsp:sp>
    <dsp:sp modelId="{02CD524D-2222-4846-9DBF-6980DAB29EEC}">
      <dsp:nvSpPr>
        <dsp:cNvPr id="0" name=""/>
        <dsp:cNvSpPr/>
      </dsp:nvSpPr>
      <dsp:spPr>
        <a:xfrm rot="20291731">
          <a:off x="3511632" y="843775"/>
          <a:ext cx="342505" cy="470148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/>
        </a:p>
      </dsp:txBody>
      <dsp:txXfrm>
        <a:off x="3515308" y="956888"/>
        <a:ext cx="239754" cy="2820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DF1E5D-504F-4F0A-98B9-F5639234CD9B}">
      <dsp:nvSpPr>
        <dsp:cNvPr id="0" name=""/>
        <dsp:cNvSpPr/>
      </dsp:nvSpPr>
      <dsp:spPr>
        <a:xfrm>
          <a:off x="1403633" y="836718"/>
          <a:ext cx="3088374" cy="2127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5D56D8-5D90-476B-81F4-1C1A9DF9DABE}">
      <dsp:nvSpPr>
        <dsp:cNvPr id="0" name=""/>
        <dsp:cNvSpPr/>
      </dsp:nvSpPr>
      <dsp:spPr>
        <a:xfrm>
          <a:off x="1403633" y="620686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0" numCol="1" spcCol="1270" anchor="t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400" b="1" i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403633" y="620686"/>
        <a:ext cx="3088374" cy="1145786"/>
      </dsp:txXfrm>
    </dsp:sp>
    <dsp:sp modelId="{2A732C8A-EB30-4CD7-851B-C458B420BC1E}">
      <dsp:nvSpPr>
        <dsp:cNvPr id="0" name=""/>
        <dsp:cNvSpPr/>
      </dsp:nvSpPr>
      <dsp:spPr>
        <a:xfrm>
          <a:off x="4860024" y="833483"/>
          <a:ext cx="3088374" cy="2127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E3B592-1C8D-415C-8954-5FDD12ACE4D8}">
      <dsp:nvSpPr>
        <dsp:cNvPr id="0" name=""/>
        <dsp:cNvSpPr/>
      </dsp:nvSpPr>
      <dsp:spPr>
        <a:xfrm>
          <a:off x="5075068" y="1187401"/>
          <a:ext cx="2370265" cy="8706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Дене күшінің жетілуіне көмектеседі</a:t>
          </a:r>
          <a:endParaRPr lang="ru-RU" sz="18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075068" y="1187401"/>
        <a:ext cx="2370265" cy="870694"/>
      </dsp:txXfrm>
    </dsp:sp>
    <dsp:sp modelId="{7DADFB84-2D67-4F91-B4DA-ACB7E36A76C9}">
      <dsp:nvSpPr>
        <dsp:cNvPr id="0" name=""/>
        <dsp:cNvSpPr/>
      </dsp:nvSpPr>
      <dsp:spPr>
        <a:xfrm>
          <a:off x="1403633" y="3789036"/>
          <a:ext cx="3088374" cy="2127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5761D4-6A04-4999-A294-18A94B7E75C4}">
      <dsp:nvSpPr>
        <dsp:cNvPr id="0" name=""/>
        <dsp:cNvSpPr/>
      </dsp:nvSpPr>
      <dsp:spPr>
        <a:xfrm>
          <a:off x="1331643" y="4077072"/>
          <a:ext cx="3088374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Эстетикалық тәрбие беру құралына айналады</a:t>
          </a:r>
          <a:endParaRPr lang="ru-RU" sz="18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31643" y="4077072"/>
        <a:ext cx="3088374" cy="1145786"/>
      </dsp:txXfrm>
    </dsp:sp>
    <dsp:sp modelId="{DFD012F6-6DC4-4005-8C26-34C9C421CDA2}">
      <dsp:nvSpPr>
        <dsp:cNvPr id="0" name=""/>
        <dsp:cNvSpPr/>
      </dsp:nvSpPr>
      <dsp:spPr>
        <a:xfrm>
          <a:off x="4932045" y="3861044"/>
          <a:ext cx="3088374" cy="212788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9DE838-1577-4B73-86B1-9284F3CDE5C1}">
      <dsp:nvSpPr>
        <dsp:cNvPr id="0" name=""/>
        <dsp:cNvSpPr/>
      </dsp:nvSpPr>
      <dsp:spPr>
        <a:xfrm>
          <a:off x="5292088" y="4077072"/>
          <a:ext cx="2514430" cy="11457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b="1" i="1" kern="1200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rPr>
            <a:t>Еңбек тәрбиесін беру мақсаттарын шешуге мүмкіндік береді</a:t>
          </a:r>
          <a:endParaRPr lang="ru-RU" sz="1800" b="1" i="1" kern="1200" dirty="0">
            <a:solidFill>
              <a:srgbClr val="0070C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292088" y="4077072"/>
        <a:ext cx="2514430" cy="11457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#1">
  <dgm:title val=""/>
  <dgm:desc val=""/>
  <dgm:catLst>
    <dgm:cat type="list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9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Овал 8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ru-RU" dirty="0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4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Прямоугольник 5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>
              <a:latin typeface="+mn-lt"/>
            </a:endParaRPr>
          </a:p>
        </p:txBody>
      </p:sp>
      <p:sp>
        <p:nvSpPr>
          <p:cNvPr id="6" name="Блок-схема: процесс 8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Блок-схема: процесс 9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ru-RU" dirty="0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Овал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</a:defRPr>
            </a:lvl1pPr>
            <a:extLst/>
          </a:lstStyle>
          <a:p>
            <a:fld id="{922E3B00-5E91-4D6F-80A3-78AFE23032F8}" type="datetimeFigureOut">
              <a:rPr lang="ru-RU" smtClean="0"/>
              <a:pPr/>
              <a:t>18.02.2018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</a:defRPr>
            </a:lvl1pPr>
            <a:extLst/>
          </a:lstStyle>
          <a:p>
            <a:fld id="{1AA60586-7F02-4FB6-B910-3E02307764BF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Corbel" pitchFamily="34" charset="0"/>
        </a:defRPr>
      </a:lvl9pPr>
      <a:extLst/>
    </p:titleStyle>
    <p:bodyStyle>
      <a:lvl1pPr marL="365125" indent="-282575" algn="l" rtl="0" eaLnBrk="1" fontAlgn="base" hangingPunct="1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1" fontAlgn="base" hangingPunct="1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1" fontAlgn="base" hangingPunct="1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1" fontAlgn="base" hangingPunct="1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32656"/>
            <a:ext cx="7704856" cy="3744416"/>
          </a:xfrm>
        </p:spPr>
        <p:txBody>
          <a:bodyPr anchor="t">
            <a:normAutofit/>
          </a:bodyPr>
          <a:lstStyle/>
          <a:p>
            <a:pPr>
              <a:buFont typeface="Arial" charset="0"/>
              <a:buNone/>
            </a:pPr>
            <a:r>
              <a:rPr lang="kk-KZ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Тақырыбы</a:t>
            </a:r>
            <a:r>
              <a:rPr lang="en-US" sz="3200" b="1" i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ттық </a:t>
            </a:r>
            <a:r>
              <a:rPr lang="kk-KZ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ойындарды таныстыру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үрдісі арқылы 4-5 жастағы </a:t>
            </a:r>
            <a:r>
              <a:rPr lang="kk-KZ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балаларды 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адамгершілік </a:t>
            </a:r>
            <a:r>
              <a:rPr lang="kk-KZ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kk-KZ" sz="4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асиеттерге тәрбиелеу</a:t>
            </a:r>
            <a:r>
              <a:rPr lang="kk-KZ" sz="4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kk-KZ" sz="40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kk-KZ" sz="3000" b="1" strike="sngStrike" dirty="0" smtClean="0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 bwMode="auto">
          <a:xfrm>
            <a:off x="323528" y="4797152"/>
            <a:ext cx="800742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kk-KZ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№і0 </a:t>
            </a:r>
            <a:r>
              <a:rPr kumimoji="0" lang="kk-KZ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“Қызғалдақ” тобы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None/>
              <a:tabLst/>
              <a:defRPr/>
            </a:pPr>
            <a:r>
              <a:rPr kumimoji="0" lang="kk-KZ" sz="2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Тәрбиеші: Каримбердиева М.С.</a:t>
            </a:r>
            <a:endParaRPr kumimoji="0" lang="ru-RU" sz="2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24744"/>
            <a:ext cx="8242176" cy="3816424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Ұлттық ойындар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 халқының ерте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заманнан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қалыптасқан дәстүрлі ойын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сауықтардың бір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түрі.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Оның бастауы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алғашқы қауымдық қоғамда шыққан.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Ұлттық ойындар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әр халық түрлі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түрлі жаттығулар жасау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жолымен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шынықтыру ісінің негізін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салды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Бертін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шынайы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спорт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ойындарының шығуына түрткі болды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Оның адам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денсаулығына жақсартуда пайдалы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аса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күшті екені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қилы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Ұлттық ойындар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ата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бабаларымыздан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бізге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байлығымыз, асыл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қазынамыз.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Сондықтан, үйренудің күнделікті тұрмысқа пайдаланудың заманымызға сай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ұрпақ тәрбиелеуге пайдасы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орасан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зор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баланың алдынан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өмірдің есігін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ұштаса береді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Овал 3"/>
          <p:cNvSpPr/>
          <p:nvPr/>
        </p:nvSpPr>
        <p:spPr>
          <a:xfrm>
            <a:off x="3419872" y="2060848"/>
            <a:ext cx="2304256" cy="216024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Ойынның негізгі талаптары</a:t>
            </a:r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76614595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475656" y="2996952"/>
            <a:ext cx="6480720" cy="50405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0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Ойынның мақсаты</a:t>
            </a:r>
            <a:endParaRPr lang="ru-RU" sz="20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1484784"/>
            <a:ext cx="2736304" cy="720080"/>
          </a:xfrm>
        </p:spPr>
        <p:txBody>
          <a:bodyPr>
            <a:noAutofit/>
          </a:bodyPr>
          <a:lstStyle/>
          <a:p>
            <a:pPr algn="ctr"/>
            <a:r>
              <a:rPr lang="kk-KZ" sz="1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 – тәрбие құралы, ақыл-ойды, тілді дамытады.</a:t>
            </a:r>
            <a:endParaRPr lang="ru-RU" sz="1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980728"/>
            <a:ext cx="7704856" cy="5544616"/>
          </a:xfrm>
        </p:spPr>
        <p:txBody>
          <a:bodyPr anchor="t">
            <a:normAutofit/>
          </a:bodyPr>
          <a:lstStyle/>
          <a:p>
            <a:pPr>
              <a:buFont typeface="Arial" charset="0"/>
              <a:buNone/>
            </a:pPr>
            <a:endParaRPr lang="kk-KZ" sz="2000" b="1" i="1" u="sng" dirty="0" smtClean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Ұлттық ойындар мазмұнына қарай мынандай түрге бөлінеді:</a:t>
            </a:r>
          </a:p>
          <a:p>
            <a:pPr algn="ctr">
              <a:buFont typeface="Arial" charset="0"/>
              <a:buNone/>
            </a:pPr>
            <a:endParaRPr lang="kk-KZ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Font typeface="Arial" charset="0"/>
              <a:buAutoNum type="arabicPeriod"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Аңға байланысты ойындар: “Ақсерек-көксерек”, “Аңшылар мен қояндар”, “Кірпіше қарғу” және т.б.</a:t>
            </a:r>
          </a:p>
          <a:p>
            <a:pPr marL="514350" indent="-514350" algn="ctr">
              <a:buFont typeface="Arial" charset="0"/>
              <a:buAutoNum type="arabicPeriod"/>
            </a:pPr>
            <a:endParaRPr lang="kk-KZ" sz="20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Font typeface="Arial" charset="0"/>
              <a:buAutoNum type="arabicPeriod"/>
            </a:pPr>
            <a:r>
              <a:rPr lang="kk-KZ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Түрлі заттармен ойналатын ойындар: “Арқан аттау”, Арқан тартыс”, “Асық”, “Орамал тастау”, “Сақина жасыру”, “Сиқырлы таяқ” және т.б.</a:t>
            </a:r>
          </a:p>
          <a:p>
            <a:pPr marL="514350" indent="-514350" algn="ctr"/>
            <a:endParaRPr lang="kk-KZ" sz="3000" b="1" dirty="0" smtClean="0">
              <a:solidFill>
                <a:srgbClr val="0070C0"/>
              </a:solidFill>
            </a:endParaRPr>
          </a:p>
          <a:p>
            <a:pPr algn="ctr">
              <a:buFont typeface="Arial" charset="0"/>
              <a:buNone/>
            </a:pPr>
            <a:endParaRPr lang="kk-KZ" sz="3000" b="1" strike="sngStrike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774632" cy="460851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Ойынды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ойнату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үйретудің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дағдыларын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танымдық-қозғалыс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белсенділігін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қалыптастыратын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жаттығуларының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түрлерімен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таныстыру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денсаулықты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нығайтуға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әрекеттерімен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жаттығуларының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түрлерін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меңгерту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қызығушылығын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қалыптастырып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1052736"/>
            <a:ext cx="8227640" cy="4680520"/>
          </a:xfrm>
        </p:spPr>
        <p:txBody>
          <a:bodyPr/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Арқан тарту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Бұл 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топқа бөлінген балалармен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баламен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ойналады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Арқанның 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жағынан 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топқа бөлінген балалар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тартысады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Қай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арқанды өз жағына тартып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алып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кесе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жеңіске жетеді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тартысқанда қай бала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өзіне қарай арқанды тартып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құлатса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құламаған бала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жеңіске жетеді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Орамал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тастамақ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шеңбер жасап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тұрады.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Бастаушы(тәрбиеші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айнала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жүріп бір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баланың артына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орамал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тастап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кетеді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Артына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орамалды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тастағанын сезген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менің артымда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Артына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орамалдың тасталғанын сезбесе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өлең, тақпақ айтып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билеп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беруі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шеңбер бойында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көздерін жұмып тұруы керек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осылай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жалғаса береді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2" name="AutoShape 4" descr="http://www.bsh.kz/img/news/130226396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data:image/jpeg;base64,/9j/4AAQSkZJRgABAQAAAQABAAD/2wCEAAkGBhQSERUUERQVFRQWGR4aFhgWFxQaHxwYFh4YGhwaGRsdHicgHSAkGhkVIDMgIycpLSwsHR4xNTArNScsLCwBCQoKDgwOGg8PGjUkHx8pLTQyNSwsLCosNSo1LCksLC8sLCkpLC8sKjIsLiwsKTUvMSksLCwsLCksLSwsNSwqKf/AABEIAGMAeAMBIgACEQEDEQH/xAAbAAACAgMBAAAAAAAAAAAAAAAABgQFAQIHA//EADsQAAIBAgQEBAMFBgYDAAAAAAECEQADBBIhMQUGQVETIjJhcYGRQqGxwdEHFCNigvAzUlNjcuEVFkP/xAAZAQACAwEAAAAAAAAAAAAAAAAAAwECBAX/xAAqEQACAQMDAgQHAQAAAAAAAAAAAQIDESEEEjFB8DJRgaETIkJSYZGxFP/aAAwDAQACEQMRAD8A7jRRRQAUUVHx2PWyhdzAH3nsPeobtlgSKKVxzws/4Tx/yWvc86Wo9Fye0L+M0n/TS+4v8OXkMNaXLoUSxAHc6UrtzW905barb/mYg/8AQ+JmqkY9r3ii+rZ0UMhLNlKk5dR6cwMenQgiOtKnq4rw5JVN9RouczWy2W1NxvYhV+bGo2O49etiStmO3iEn8qTIk6aCvV7UCR5hE6djWKWqqPrYaqaGSxzsft29O6tr9CPzplweMW6gdDKn+4PY1y+25bWIX33NOnJ9plVwdjlYfOR+QrRptRKUtsitSCSuhjoooroiAooooAKKKKAClbnQFvCUbeYx76Afiaaaoea8JmRXH2TB+Df9gVn1KbpOxen4kJJaKwrA7Gal4wHYCes6aewgVX3OGMTJkeyiT8zIFcO6NtvM9CY3MfSsJdzaKZHzj5d6zY4Z/tgH/NcM/RR+cVPsYdhu7H4Qo+gobIsjxWxqDDAAbSNTUHiGMYQ6tlVN1OwGgkRv+NT8bjgshdW6+3x/SqfPnVs0PJ8wUbfEH8ao8jqatlljgcSt0hcssdhbLQ0f0kj+9q6JwfAG1bAaMx1aNh2UewGlK3KOIt22zN5cyxmIjrMew/SncV1tFTW3f1MVeS3WSwZoooromcKKKKACiio2Pxy2kLvsOnc9hUN2V2B6X8QqDM5CjuaTuM8+22FxLKeIACLjGAi98zHyj4SSO1LXH+NXcX4rDN4VrN5VJHiMu9tSASFGxYasdBEGkzEYnFwud2sh0LJhbK2wqWlHma41wZUXvMn2rJKq54jgYo2Gx8despmHh3bagsYeSo/yz9rTYx0o4Pz3h7rMt1XtkAkaSDETt0ggzVDyDw229m8vRmHpadgRoQq9ekVdcIwuCsOxRocNBZpMGIjNEDSK5tWMItxtk2QvJJlvxXjAyn92tu58POrMIVp2yloG0nWNqosGcbdfztltwATAUTu2n06n7XtTHi7bNbPglc8eRnBcT061VYfGoUHji4LseYXVf1d1gZY7EUqMcPAbrE/B8LRRp5z1Y1bYHhaXCwYesQSND7VV2uIIqAuyoP5iF/GKh3+aLDhlt3gSsZjbO3UDMNJMRpUJNkZbJ3AeFtkvFrhcLlCCZ2Z2LT1kOo/ppj4Dx0IuS6dB6T7dj7Uq4K2VKi0hsWrLFFkyLqOgze8Zjp7rVbxzjqgMiKLrna2GYMxBGiZQSsaHOYA71ooTlGeBdRJ3OxJcDCQQQdiNa2rl/COYLuEdQ7Z7TkAMSNGP2LhGk9BcG50Ou/SMDjVuoHQ6H7j2NdanVUzM1YkUVis04qaXrwVSzaAamuec48bZrdxxoER2QdiAYPxpk5yx3h2gCTBkmASYXpA31O1Jmfx7OYgZWBEAz5G01946e9YdTU+kZBdRc4pg1RMMviwPLbW03iZLjMJlshDAzJzGR7VAXiliwt67cwwBRzhzkdmzSJYNngKu2+9enEeBriLWR3FrEYaB4hBJNtZyPoQYI1nWGBFK1/jxVyzZrjbNfsm5ZLxtnVlKOfcrNVpx3qxZuww4HjZwzo9qyLdt1GRPFV84JMZTvE6AdIjTSrLF82MxHhYZyCYZluKgnZg8giBrObQa0l33/j23uLiLt85WVGdWITcTCiJGyjpqYqt489xrzl1a1LeVXnMR0n7Mio+BGUs9+43faI3pzY1tyMPYKoBqFaY19WckAD5Vpd5jxFy8tu/dPguAc+HuSABvLEjTUTAPtSOWBMXC1x9iHfKBGxJO9b4h2S8VJBUqFHUZTER7TTFQiuCu9vkZLiWbdwkMuJYbG7fS2J6EKwJaOmYx7GtcLac5ibV52YRntYiwYHbIqhT86W7DsjNaMEfZzANHXSe4r08CPXYET6wrAR9absF55HG3i76Bg1nFnC5Y8050ZtjAMXAD0Ee9a4HHMDZbxGXw3zNiMQUtt4WxtBAxdwfeYO1L3DcQALgm+ikgrbstAMbEM06+wirm1wXxbnh3vNmtG54jKq3bBEwLxGjAxs2sHpS9qjhg7sueWUa9fxGVHGBuliAQACWgSAfMOpEaAxT3yJx9kVfEM6m3c92tsVz/ABMT865n+z9LQS7fuW0Bs/8A1BadRJBWY22PXaKd+XrRSyDcEMc1xx2Nwl4+QMfKkVHsnjpYlZR15GBEjUHaiqDlbiGYG2TMCV+HX8jWa6EJ71dCXg8udMLmQaxIZJ7ZhofxrnnCeK+GzW7iFDmOwgKAFBJE6DqWk+pd506/j8GLttkPXY9j0Nc05h4CzgpORwQTodQskCQQdG8w6SBMisWojaV3wxsGY4hwfPDISlxfSw3E7iPtKeqn8daT+ceGPftgXCbdy3OSD/CcmN2PoaNg0dpNM3BcbiPHNq8uhBfMSNFBjQRsbhgdMqE0wXcKjghhM/Ksim6bQyyZzTD8Le9eU3E8O89rw7jaNauKRG6kMhgDUffUXhvKwvWGum05wtt3Gc37eXMphmhgrsunXX2p9vcoKDmsXDbPbYfSCv3Cl/iHLnhkqxsEuSwUuLct1OQsVPToKFWb77/o9RjiwkYu0GcfuhlCASqhFckf89YjtNVvErDPfVVDOxMi3KswnozIImnz/wBZxx9KAgj/AElur8hqB8NKi43lHGGRdN1EPS3hjbmBt5VEffWuFaK6rv0Fyg2xMxdkO+VGUXRoSzxrtlVycum2sfGpv/g3iBba2QNf4VxjPdXSQ3zMVYp+z261wMtq4FB9IQ6ge7R9aZrX7PyxbJau21MnL4+RPhlEz3iiephG1n3+wVKTvcUbPDmzBYCkCQGYLcPchdvkfrTJwzBrbJV0jC3FlkuEMzXZ0CBSWcHsZq1wfIty3pa8Kyrj+IQWZpGm7TM76RV/w3ly3Y1Es3Vjv9d49tqzzrp8d9+pLSt+Ssw3DWuspdMltCClqANR6WuRpp0TWNzrtN4jxEWF08zxOURPsT7GCJrbiHFShuJbtsWtpnmBqDI8g3eCNfpvUTA4VrgDOT4ZAaSwYXQczKd5UDMunxHQVS/V8Cxt5RX+KMsgZSYjYHp9aKuOVuGlLedtGcCB2Xp9d/pRXT08XGGRE8svag8S4Sl4a6MNmG4/Ue1TqKfKKkrMrwJOL4K1lizKDIy5x2BJAPbUmtFFPBWqzFcv221WUP8ALt9NvpXOqaPrBjo1PM5bxrmC/YvOxRhbQP5W9LBFGUqcg8zuyRDkwCIFInOt396uqXhWtyhySyk51U5c0H1MV/pNd4xXLl0DylXHbb7jpXHua+U+JW8Rca3g89mRli2jRsTGU5tWk+51qaMJRllWsEmmuRFTAsq5rbsepCZwY2JEdAY196s7KYkqcuMaOgF29Md430/vcVkWMXbz5sDcBPUJfUCDIECZE69D71GTE3QCBhDmnRil2QNPLtrtvNa22yhgWMSzZXv3cpjIzPdIbMQARr7zrT/yNxbwrHgl87gBwSTEXGKqumZp2OUAnWKQbmKvuRlwzCMsQl5jKEFTJ7RG3eZroXIPDXuWm/eMOwYEqoKXP8MkOAJkwHkjqKz6jMM+xeHJbWOaHuFMtoxKF9jCl3tPIMGRcXoNt4pjNe+C4DcgC3ayD3AQd9t/uq2w/K/+o/yX9T+lY1QnN/LGwzclyxbOFDOpCy4BCxMw0SPuH0ph4JyqEg3AAB6bYiB11/SrzCYBLYhFA7nqfid6kVtpaVRzLIqVS/BgVmiitooKKKKACiiigAooooA1YVocOp3VfoKKKiwAtlRsoHyFegoooQGaKKKkDFFZooAxRRRQ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 descr="загруженно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2996952"/>
            <a:ext cx="3096344" cy="2554484"/>
          </a:xfrm>
          <a:prstGeom prst="rect">
            <a:avLst/>
          </a:prstGeom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755576" y="1484784"/>
            <a:ext cx="7498080" cy="1143000"/>
          </a:xfrm>
        </p:spPr>
        <p:txBody>
          <a:bodyPr>
            <a:normAutofit/>
          </a:bodyPr>
          <a:lstStyle/>
          <a:p>
            <a:pPr algn="ctr"/>
            <a:r>
              <a:rPr lang="kk-KZ" sz="4400" b="1" i="1" dirty="0" smtClean="0">
                <a:latin typeface="Times New Roman" pitchFamily="18" charset="0"/>
                <a:cs typeface="Times New Roman" pitchFamily="18" charset="0"/>
              </a:rPr>
              <a:t>Асық ойнау</a:t>
            </a:r>
            <a:endParaRPr lang="ru-RU" sz="4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SAM_88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1052736"/>
            <a:ext cx="7488832" cy="4641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88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980728"/>
            <a:ext cx="7416824" cy="46599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SAM_881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268760"/>
            <a:ext cx="7516327" cy="42279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126260" y="1628800"/>
            <a:ext cx="7218643" cy="212365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Назар салып </a:t>
            </a:r>
          </a:p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тыңдағандарыңызға </a:t>
            </a:r>
          </a:p>
          <a:p>
            <a:pPr algn="ctr"/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Ра</a:t>
            </a:r>
            <a:r>
              <a:rPr lang="kk-KZ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ru-RU" sz="4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мет!</a:t>
            </a:r>
            <a:endParaRPr lang="ru-RU" sz="4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2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1063</TotalTime>
  <Words>198</Words>
  <Application>Microsoft Office PowerPoint</Application>
  <PresentationFormat>Экран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Corbel</vt:lpstr>
      <vt:lpstr>Gill Sans MT</vt:lpstr>
      <vt:lpstr>Times New Roman</vt:lpstr>
      <vt:lpstr>Verdana</vt:lpstr>
      <vt:lpstr>Wingdings 2</vt:lpstr>
      <vt:lpstr>Тема2</vt:lpstr>
      <vt:lpstr>Презентация PowerPoint</vt:lpstr>
      <vt:lpstr>Ұлттық ойындар – қазақ халқының ерте заманнан қалыптасқан дәстүрлі ойын - сауықтардың бір түрі. Оның бастауы алғашқы қауымдық қоғамда шыққан. Ұлттық ойындар негізінде әр халық түрлі – түрлі жаттығулар жасау жолымен дене шынықтыру ісінің негізін салды. Бертін келе шынайы спорт ойындарының шығуына түрткі болды. Оның адам денсаулығына жақсартуда пайдалы аса күшті екені қилы. Ұлттық ойындар – ата – бабаларымыздан бізге байлығымыз, асыл қазынамыз. Сондықтан, үйренудің күнделікті тұрмысқа пайдаланудың заманымызға сай ұрпақ тәрбиелеуге пайдасы орасан зор. Ойын баланың алдынан өмірдің есігін ашып, ұштаса береді. </vt:lpstr>
      <vt:lpstr>Презентация PowerPoint</vt:lpstr>
      <vt:lpstr>Ойын – тәрбие құралы, ақыл-ойды, тілді дамытады.</vt:lpstr>
      <vt:lpstr>Презентация PowerPoint</vt:lpstr>
      <vt:lpstr>Ойынды ойнату мен үйретудің міндеттері:  қажетті дене қозғалыс дағдыларын, танымдық-қозғалыс белсенділігін арттыру; қалыптастыратын дене жаттығуларының негізгі түрлерімен балаларды таныстыру; денсаулықты нығайтуға бағытталған қозғалыс әрекеттерімен дене жаттығуларының негізгі түрлерін балаларға меңгерту; қызығушылығын қалыптастырып дамыту;</vt:lpstr>
      <vt:lpstr>Презентация PowerPoint</vt:lpstr>
      <vt:lpstr>Асық ойнау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Газиза</cp:lastModifiedBy>
  <cp:revision>85</cp:revision>
  <dcterms:created xsi:type="dcterms:W3CDTF">2012-04-13T09:05:45Z</dcterms:created>
  <dcterms:modified xsi:type="dcterms:W3CDTF">2018-02-18T10:32:57Z</dcterms:modified>
</cp:coreProperties>
</file>