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2089461" y="207160"/>
            <a:ext cx="6480720" cy="6408712"/>
            <a:chOff x="4139952" y="1340768"/>
            <a:chExt cx="4176464" cy="4248472"/>
          </a:xfrm>
        </p:grpSpPr>
        <p:sp>
          <p:nvSpPr>
            <p:cNvPr id="7" name="Овал 6"/>
            <p:cNvSpPr/>
            <p:nvPr/>
          </p:nvSpPr>
          <p:spPr>
            <a:xfrm>
              <a:off x="4139952" y="1340768"/>
              <a:ext cx="4176464" cy="424847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680012" y="1934834"/>
              <a:ext cx="3096344" cy="30603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472100" y="2636911"/>
              <a:ext cx="1512168" cy="1656184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5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1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444208" y="4293095"/>
              <a:ext cx="415704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43405" y="3940895"/>
              <a:ext cx="1029766" cy="82122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6859912" y="2241663"/>
              <a:ext cx="1013259" cy="79376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7" idx="6"/>
              <a:endCxn id="9" idx="6"/>
            </p:cNvCxnSpPr>
            <p:nvPr/>
          </p:nvCxnSpPr>
          <p:spPr>
            <a:xfrm flipH="1" flipV="1">
              <a:off x="6984268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4553061" y="3940895"/>
              <a:ext cx="1059902" cy="79311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7" idx="2"/>
              <a:endCxn id="9" idx="2"/>
            </p:cNvCxnSpPr>
            <p:nvPr/>
          </p:nvCxnSpPr>
          <p:spPr>
            <a:xfrm flipV="1">
              <a:off x="4139952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511248" y="2241663"/>
              <a:ext cx="1101715" cy="81406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5612964" y="4293095"/>
              <a:ext cx="411111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6444208" y="1465814"/>
              <a:ext cx="549080" cy="12125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472100" y="1493922"/>
              <a:ext cx="551975" cy="116823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Заголовок 84"/>
          <p:cNvSpPr>
            <a:spLocks noGrp="1"/>
          </p:cNvSpPr>
          <p:nvPr>
            <p:ph type="ctrTitle"/>
          </p:nvPr>
        </p:nvSpPr>
        <p:spPr>
          <a:xfrm>
            <a:off x="6036443" y="1598095"/>
            <a:ext cx="738954" cy="714227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Заголовок 84"/>
          <p:cNvSpPr txBox="1">
            <a:spLocks/>
          </p:cNvSpPr>
          <p:nvPr/>
        </p:nvSpPr>
        <p:spPr>
          <a:xfrm>
            <a:off x="130162" y="187831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Заголовок 84"/>
          <p:cNvSpPr txBox="1">
            <a:spLocks/>
          </p:cNvSpPr>
          <p:nvPr/>
        </p:nvSpPr>
        <p:spPr>
          <a:xfrm>
            <a:off x="6586857" y="253204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84"/>
          <p:cNvSpPr txBox="1">
            <a:spLocks/>
          </p:cNvSpPr>
          <p:nvPr/>
        </p:nvSpPr>
        <p:spPr>
          <a:xfrm>
            <a:off x="130162" y="375375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Заголовок 84"/>
          <p:cNvSpPr txBox="1">
            <a:spLocks/>
          </p:cNvSpPr>
          <p:nvPr/>
        </p:nvSpPr>
        <p:spPr>
          <a:xfrm>
            <a:off x="114699" y="318814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Заголовок 84"/>
          <p:cNvSpPr txBox="1">
            <a:spLocks/>
          </p:cNvSpPr>
          <p:nvPr/>
        </p:nvSpPr>
        <p:spPr>
          <a:xfrm>
            <a:off x="147842" y="2533626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Заголовок 84"/>
          <p:cNvSpPr txBox="1">
            <a:spLocks/>
          </p:cNvSpPr>
          <p:nvPr/>
        </p:nvSpPr>
        <p:spPr>
          <a:xfrm>
            <a:off x="223039" y="6036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Заголовок 84"/>
          <p:cNvSpPr txBox="1">
            <a:spLocks/>
          </p:cNvSpPr>
          <p:nvPr/>
        </p:nvSpPr>
        <p:spPr>
          <a:xfrm>
            <a:off x="223039" y="64083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Заголовок 84"/>
          <p:cNvSpPr txBox="1">
            <a:spLocks/>
          </p:cNvSpPr>
          <p:nvPr/>
        </p:nvSpPr>
        <p:spPr>
          <a:xfrm>
            <a:off x="182165" y="125089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Заголовок 84"/>
          <p:cNvSpPr txBox="1">
            <a:spLocks/>
          </p:cNvSpPr>
          <p:nvPr/>
        </p:nvSpPr>
        <p:spPr>
          <a:xfrm>
            <a:off x="5014870" y="126014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Заголовок 84"/>
          <p:cNvSpPr txBox="1">
            <a:spLocks/>
          </p:cNvSpPr>
          <p:nvPr/>
        </p:nvSpPr>
        <p:spPr>
          <a:xfrm>
            <a:off x="3993297" y="161726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Заголовок 84"/>
          <p:cNvSpPr txBox="1">
            <a:spLocks/>
          </p:cNvSpPr>
          <p:nvPr/>
        </p:nvSpPr>
        <p:spPr>
          <a:xfrm>
            <a:off x="3287550" y="250678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Заголовок 84"/>
          <p:cNvSpPr txBox="1">
            <a:spLocks/>
          </p:cNvSpPr>
          <p:nvPr/>
        </p:nvSpPr>
        <p:spPr>
          <a:xfrm>
            <a:off x="3289470" y="353152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Заголовок 84"/>
          <p:cNvSpPr txBox="1">
            <a:spLocks/>
          </p:cNvSpPr>
          <p:nvPr/>
        </p:nvSpPr>
        <p:spPr>
          <a:xfrm>
            <a:off x="4028424" y="437935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Заголовок 84"/>
          <p:cNvSpPr txBox="1">
            <a:spLocks/>
          </p:cNvSpPr>
          <p:nvPr/>
        </p:nvSpPr>
        <p:spPr>
          <a:xfrm>
            <a:off x="4960344" y="483078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Заголовок 84"/>
          <p:cNvSpPr txBox="1">
            <a:spLocks/>
          </p:cNvSpPr>
          <p:nvPr/>
        </p:nvSpPr>
        <p:spPr>
          <a:xfrm>
            <a:off x="6636260" y="360703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Заголовок 84"/>
          <p:cNvSpPr txBox="1">
            <a:spLocks/>
          </p:cNvSpPr>
          <p:nvPr/>
        </p:nvSpPr>
        <p:spPr>
          <a:xfrm>
            <a:off x="5956189" y="445409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Заголовок 84"/>
          <p:cNvSpPr txBox="1">
            <a:spLocks/>
          </p:cNvSpPr>
          <p:nvPr/>
        </p:nvSpPr>
        <p:spPr>
          <a:xfrm>
            <a:off x="125827" y="509357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Заголовок 84"/>
          <p:cNvSpPr txBox="1">
            <a:spLocks/>
          </p:cNvSpPr>
          <p:nvPr/>
        </p:nvSpPr>
        <p:spPr>
          <a:xfrm>
            <a:off x="123295" y="588312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Заголовок 84"/>
          <p:cNvSpPr txBox="1">
            <a:spLocks/>
          </p:cNvSpPr>
          <p:nvPr/>
        </p:nvSpPr>
        <p:spPr>
          <a:xfrm>
            <a:off x="54852" y="437935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3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2123728" y="188640"/>
            <a:ext cx="6480720" cy="6408712"/>
            <a:chOff x="4139952" y="1340768"/>
            <a:chExt cx="4176464" cy="4248472"/>
          </a:xfrm>
        </p:grpSpPr>
        <p:sp>
          <p:nvSpPr>
            <p:cNvPr id="7" name="Овал 6"/>
            <p:cNvSpPr/>
            <p:nvPr/>
          </p:nvSpPr>
          <p:spPr>
            <a:xfrm>
              <a:off x="4139952" y="1340768"/>
              <a:ext cx="4176464" cy="4248472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680012" y="1934834"/>
              <a:ext cx="3096344" cy="306033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472100" y="2636911"/>
              <a:ext cx="1512168" cy="16561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5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ru-RU" sz="1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444208" y="4293095"/>
              <a:ext cx="415704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43405" y="3940895"/>
              <a:ext cx="1029766" cy="82122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6859912" y="2241663"/>
              <a:ext cx="1013259" cy="79376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7" idx="6"/>
              <a:endCxn id="9" idx="6"/>
            </p:cNvCxnSpPr>
            <p:nvPr/>
          </p:nvCxnSpPr>
          <p:spPr>
            <a:xfrm flipH="1" flipV="1">
              <a:off x="6984268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4553061" y="3940895"/>
              <a:ext cx="1059902" cy="79311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7" idx="2"/>
              <a:endCxn id="9" idx="2"/>
            </p:cNvCxnSpPr>
            <p:nvPr/>
          </p:nvCxnSpPr>
          <p:spPr>
            <a:xfrm flipV="1">
              <a:off x="4139952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511248" y="2241663"/>
              <a:ext cx="1101715" cy="81406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5612964" y="4293095"/>
              <a:ext cx="411111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6444208" y="1465814"/>
              <a:ext cx="549080" cy="12125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472100" y="1493922"/>
              <a:ext cx="551975" cy="116823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Заголовок 84"/>
          <p:cNvSpPr>
            <a:spLocks noGrp="1"/>
          </p:cNvSpPr>
          <p:nvPr>
            <p:ph type="ctrTitle"/>
          </p:nvPr>
        </p:nvSpPr>
        <p:spPr>
          <a:xfrm>
            <a:off x="6036443" y="1598095"/>
            <a:ext cx="738954" cy="714227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Заголовок 84"/>
          <p:cNvSpPr txBox="1">
            <a:spLocks/>
          </p:cNvSpPr>
          <p:nvPr/>
        </p:nvSpPr>
        <p:spPr>
          <a:xfrm>
            <a:off x="-4159" y="94367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Заголовок 84"/>
          <p:cNvSpPr txBox="1">
            <a:spLocks/>
          </p:cNvSpPr>
          <p:nvPr/>
        </p:nvSpPr>
        <p:spPr>
          <a:xfrm>
            <a:off x="6586857" y="253204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84"/>
          <p:cNvSpPr txBox="1">
            <a:spLocks/>
          </p:cNvSpPr>
          <p:nvPr/>
        </p:nvSpPr>
        <p:spPr>
          <a:xfrm>
            <a:off x="9682" y="458278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Заголовок 84"/>
          <p:cNvSpPr txBox="1">
            <a:spLocks/>
          </p:cNvSpPr>
          <p:nvPr/>
        </p:nvSpPr>
        <p:spPr>
          <a:xfrm>
            <a:off x="-39699" y="386855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Заголовок 84"/>
          <p:cNvSpPr txBox="1">
            <a:spLocks/>
          </p:cNvSpPr>
          <p:nvPr/>
        </p:nvSpPr>
        <p:spPr>
          <a:xfrm>
            <a:off x="-64467" y="327591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Заголовок 84"/>
          <p:cNvSpPr txBox="1">
            <a:spLocks/>
          </p:cNvSpPr>
          <p:nvPr/>
        </p:nvSpPr>
        <p:spPr>
          <a:xfrm>
            <a:off x="-89235" y="269701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Заголовок 84"/>
          <p:cNvSpPr txBox="1">
            <a:spLocks/>
          </p:cNvSpPr>
          <p:nvPr/>
        </p:nvSpPr>
        <p:spPr>
          <a:xfrm>
            <a:off x="-37008" y="2194587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Заголовок 84"/>
          <p:cNvSpPr txBox="1">
            <a:spLocks/>
          </p:cNvSpPr>
          <p:nvPr/>
        </p:nvSpPr>
        <p:spPr>
          <a:xfrm>
            <a:off x="-19986" y="161726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Заголовок 84"/>
          <p:cNvSpPr txBox="1">
            <a:spLocks/>
          </p:cNvSpPr>
          <p:nvPr/>
        </p:nvSpPr>
        <p:spPr>
          <a:xfrm>
            <a:off x="5014870" y="126014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Заголовок 84"/>
          <p:cNvSpPr txBox="1">
            <a:spLocks/>
          </p:cNvSpPr>
          <p:nvPr/>
        </p:nvSpPr>
        <p:spPr>
          <a:xfrm>
            <a:off x="3993297" y="161726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Заголовок 84"/>
          <p:cNvSpPr txBox="1">
            <a:spLocks/>
          </p:cNvSpPr>
          <p:nvPr/>
        </p:nvSpPr>
        <p:spPr>
          <a:xfrm>
            <a:off x="3287550" y="250678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Заголовок 84"/>
          <p:cNvSpPr txBox="1">
            <a:spLocks/>
          </p:cNvSpPr>
          <p:nvPr/>
        </p:nvSpPr>
        <p:spPr>
          <a:xfrm>
            <a:off x="3289470" y="353152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Заголовок 84"/>
          <p:cNvSpPr txBox="1">
            <a:spLocks/>
          </p:cNvSpPr>
          <p:nvPr/>
        </p:nvSpPr>
        <p:spPr>
          <a:xfrm>
            <a:off x="4028424" y="437935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Заголовок 84"/>
          <p:cNvSpPr txBox="1">
            <a:spLocks/>
          </p:cNvSpPr>
          <p:nvPr/>
        </p:nvSpPr>
        <p:spPr>
          <a:xfrm>
            <a:off x="4960344" y="483078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Заголовок 84"/>
          <p:cNvSpPr txBox="1">
            <a:spLocks/>
          </p:cNvSpPr>
          <p:nvPr/>
        </p:nvSpPr>
        <p:spPr>
          <a:xfrm>
            <a:off x="6636260" y="360703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Заголовок 84"/>
          <p:cNvSpPr txBox="1">
            <a:spLocks/>
          </p:cNvSpPr>
          <p:nvPr/>
        </p:nvSpPr>
        <p:spPr>
          <a:xfrm>
            <a:off x="5956189" y="445409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Заголовок 84"/>
          <p:cNvSpPr txBox="1">
            <a:spLocks/>
          </p:cNvSpPr>
          <p:nvPr/>
        </p:nvSpPr>
        <p:spPr>
          <a:xfrm>
            <a:off x="-17622" y="592778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Заголовок 84"/>
          <p:cNvSpPr txBox="1">
            <a:spLocks/>
          </p:cNvSpPr>
          <p:nvPr/>
        </p:nvSpPr>
        <p:spPr>
          <a:xfrm>
            <a:off x="0" y="135363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Заголовок 84"/>
          <p:cNvSpPr txBox="1">
            <a:spLocks/>
          </p:cNvSpPr>
          <p:nvPr/>
        </p:nvSpPr>
        <p:spPr>
          <a:xfrm>
            <a:off x="6577" y="515414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2123728" y="188640"/>
            <a:ext cx="6480720" cy="6408712"/>
            <a:chOff x="4139952" y="1340768"/>
            <a:chExt cx="4176464" cy="4248472"/>
          </a:xfrm>
        </p:grpSpPr>
        <p:sp>
          <p:nvSpPr>
            <p:cNvPr id="7" name="Овал 6"/>
            <p:cNvSpPr/>
            <p:nvPr/>
          </p:nvSpPr>
          <p:spPr>
            <a:xfrm>
              <a:off x="4139952" y="1340768"/>
              <a:ext cx="4176464" cy="4248472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680012" y="1934834"/>
              <a:ext cx="3096344" cy="306033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472100" y="2636911"/>
              <a:ext cx="1512168" cy="165618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5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ru-RU" sz="1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444208" y="4293095"/>
              <a:ext cx="415704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43405" y="3940895"/>
              <a:ext cx="1029766" cy="82122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6859912" y="2241663"/>
              <a:ext cx="1013259" cy="79376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7" idx="6"/>
              <a:endCxn id="9" idx="6"/>
            </p:cNvCxnSpPr>
            <p:nvPr/>
          </p:nvCxnSpPr>
          <p:spPr>
            <a:xfrm flipH="1" flipV="1">
              <a:off x="6984268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4553061" y="3940895"/>
              <a:ext cx="1059902" cy="79311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7" idx="2"/>
              <a:endCxn id="9" idx="2"/>
            </p:cNvCxnSpPr>
            <p:nvPr/>
          </p:nvCxnSpPr>
          <p:spPr>
            <a:xfrm flipV="1">
              <a:off x="4139952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511248" y="2241663"/>
              <a:ext cx="1101715" cy="81406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5612964" y="4293095"/>
              <a:ext cx="411111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6444208" y="1465814"/>
              <a:ext cx="549080" cy="12125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472100" y="1493922"/>
              <a:ext cx="551975" cy="116823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Заголовок 84"/>
          <p:cNvSpPr>
            <a:spLocks noGrp="1"/>
          </p:cNvSpPr>
          <p:nvPr>
            <p:ph type="ctrTitle"/>
          </p:nvPr>
        </p:nvSpPr>
        <p:spPr>
          <a:xfrm>
            <a:off x="6036443" y="1598095"/>
            <a:ext cx="738954" cy="714227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Заголовок 84"/>
          <p:cNvSpPr txBox="1">
            <a:spLocks/>
          </p:cNvSpPr>
          <p:nvPr/>
        </p:nvSpPr>
        <p:spPr>
          <a:xfrm>
            <a:off x="2840" y="816433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Заголовок 84"/>
          <p:cNvSpPr txBox="1">
            <a:spLocks/>
          </p:cNvSpPr>
          <p:nvPr/>
        </p:nvSpPr>
        <p:spPr>
          <a:xfrm>
            <a:off x="6586857" y="253204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84"/>
          <p:cNvSpPr txBox="1">
            <a:spLocks/>
          </p:cNvSpPr>
          <p:nvPr/>
        </p:nvSpPr>
        <p:spPr>
          <a:xfrm>
            <a:off x="-37294" y="450794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Заголовок 84"/>
          <p:cNvSpPr txBox="1">
            <a:spLocks/>
          </p:cNvSpPr>
          <p:nvPr/>
        </p:nvSpPr>
        <p:spPr>
          <a:xfrm>
            <a:off x="-20140" y="3951086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Заголовок 84"/>
          <p:cNvSpPr txBox="1">
            <a:spLocks/>
          </p:cNvSpPr>
          <p:nvPr/>
        </p:nvSpPr>
        <p:spPr>
          <a:xfrm>
            <a:off x="-19206" y="3277547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Заголовок 84"/>
          <p:cNvSpPr txBox="1">
            <a:spLocks/>
          </p:cNvSpPr>
          <p:nvPr/>
        </p:nvSpPr>
        <p:spPr>
          <a:xfrm>
            <a:off x="-19206" y="2592104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Заголовок 84"/>
          <p:cNvSpPr txBox="1">
            <a:spLocks/>
          </p:cNvSpPr>
          <p:nvPr/>
        </p:nvSpPr>
        <p:spPr>
          <a:xfrm>
            <a:off x="0" y="206138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Заголовок 84"/>
          <p:cNvSpPr txBox="1">
            <a:spLocks/>
          </p:cNvSpPr>
          <p:nvPr/>
        </p:nvSpPr>
        <p:spPr>
          <a:xfrm>
            <a:off x="2840" y="1508784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Заголовок 84"/>
          <p:cNvSpPr txBox="1">
            <a:spLocks/>
          </p:cNvSpPr>
          <p:nvPr/>
        </p:nvSpPr>
        <p:spPr>
          <a:xfrm>
            <a:off x="5014870" y="126014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Заголовок 84"/>
          <p:cNvSpPr txBox="1">
            <a:spLocks/>
          </p:cNvSpPr>
          <p:nvPr/>
        </p:nvSpPr>
        <p:spPr>
          <a:xfrm>
            <a:off x="3993297" y="161726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Заголовок 84"/>
          <p:cNvSpPr txBox="1">
            <a:spLocks/>
          </p:cNvSpPr>
          <p:nvPr/>
        </p:nvSpPr>
        <p:spPr>
          <a:xfrm>
            <a:off x="3287550" y="250678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Заголовок 84"/>
          <p:cNvSpPr txBox="1">
            <a:spLocks/>
          </p:cNvSpPr>
          <p:nvPr/>
        </p:nvSpPr>
        <p:spPr>
          <a:xfrm>
            <a:off x="3289470" y="353152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Заголовок 84"/>
          <p:cNvSpPr txBox="1">
            <a:spLocks/>
          </p:cNvSpPr>
          <p:nvPr/>
        </p:nvSpPr>
        <p:spPr>
          <a:xfrm>
            <a:off x="4028424" y="437935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Заголовок 84"/>
          <p:cNvSpPr txBox="1">
            <a:spLocks/>
          </p:cNvSpPr>
          <p:nvPr/>
        </p:nvSpPr>
        <p:spPr>
          <a:xfrm>
            <a:off x="4960344" y="483078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Заголовок 84"/>
          <p:cNvSpPr txBox="1">
            <a:spLocks/>
          </p:cNvSpPr>
          <p:nvPr/>
        </p:nvSpPr>
        <p:spPr>
          <a:xfrm>
            <a:off x="6636260" y="360703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Заголовок 84"/>
          <p:cNvSpPr txBox="1">
            <a:spLocks/>
          </p:cNvSpPr>
          <p:nvPr/>
        </p:nvSpPr>
        <p:spPr>
          <a:xfrm>
            <a:off x="5956189" y="445409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Заголовок 84"/>
          <p:cNvSpPr txBox="1">
            <a:spLocks/>
          </p:cNvSpPr>
          <p:nvPr/>
        </p:nvSpPr>
        <p:spPr>
          <a:xfrm>
            <a:off x="-4128" y="588312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Заголовок 84"/>
          <p:cNvSpPr txBox="1">
            <a:spLocks/>
          </p:cNvSpPr>
          <p:nvPr/>
        </p:nvSpPr>
        <p:spPr>
          <a:xfrm>
            <a:off x="70599" y="112936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Заголовок 84"/>
          <p:cNvSpPr txBox="1">
            <a:spLocks/>
          </p:cNvSpPr>
          <p:nvPr/>
        </p:nvSpPr>
        <p:spPr>
          <a:xfrm>
            <a:off x="-19945" y="5166597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2123728" y="188640"/>
            <a:ext cx="6480720" cy="6408712"/>
            <a:chOff x="4139952" y="1340768"/>
            <a:chExt cx="4176464" cy="4248472"/>
          </a:xfrm>
        </p:grpSpPr>
        <p:sp>
          <p:nvSpPr>
            <p:cNvPr id="7" name="Овал 6"/>
            <p:cNvSpPr/>
            <p:nvPr/>
          </p:nvSpPr>
          <p:spPr>
            <a:xfrm>
              <a:off x="4139952" y="1340768"/>
              <a:ext cx="4176464" cy="4248472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680012" y="1934834"/>
              <a:ext cx="3096344" cy="3060339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472100" y="2636911"/>
              <a:ext cx="1512168" cy="1656184"/>
            </a:xfrm>
            <a:prstGeom prst="ellipse">
              <a:avLst/>
            </a:prstGeom>
            <a:solidFill>
              <a:srgbClr val="00B05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5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ru-RU" sz="1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444208" y="4293095"/>
              <a:ext cx="415704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43405" y="3940895"/>
              <a:ext cx="1029766" cy="82122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6859912" y="2241663"/>
              <a:ext cx="1013259" cy="79376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7" idx="6"/>
              <a:endCxn id="9" idx="6"/>
            </p:cNvCxnSpPr>
            <p:nvPr/>
          </p:nvCxnSpPr>
          <p:spPr>
            <a:xfrm flipH="1" flipV="1">
              <a:off x="6984268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4553061" y="3940895"/>
              <a:ext cx="1059902" cy="79311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7" idx="2"/>
              <a:endCxn id="9" idx="2"/>
            </p:cNvCxnSpPr>
            <p:nvPr/>
          </p:nvCxnSpPr>
          <p:spPr>
            <a:xfrm flipV="1">
              <a:off x="4139952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511248" y="2241663"/>
              <a:ext cx="1101715" cy="81406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5612964" y="4293095"/>
              <a:ext cx="411111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6444208" y="1465814"/>
              <a:ext cx="549080" cy="12125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472100" y="1493922"/>
              <a:ext cx="551975" cy="116823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Заголовок 84"/>
          <p:cNvSpPr>
            <a:spLocks noGrp="1"/>
          </p:cNvSpPr>
          <p:nvPr>
            <p:ph type="ctrTitle"/>
          </p:nvPr>
        </p:nvSpPr>
        <p:spPr>
          <a:xfrm>
            <a:off x="6036443" y="1598095"/>
            <a:ext cx="738954" cy="714227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Заголовок 84"/>
          <p:cNvSpPr txBox="1">
            <a:spLocks/>
          </p:cNvSpPr>
          <p:nvPr/>
        </p:nvSpPr>
        <p:spPr>
          <a:xfrm>
            <a:off x="0" y="774017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Заголовок 84"/>
          <p:cNvSpPr txBox="1">
            <a:spLocks/>
          </p:cNvSpPr>
          <p:nvPr/>
        </p:nvSpPr>
        <p:spPr>
          <a:xfrm>
            <a:off x="6586857" y="253204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84"/>
          <p:cNvSpPr txBox="1">
            <a:spLocks/>
          </p:cNvSpPr>
          <p:nvPr/>
        </p:nvSpPr>
        <p:spPr>
          <a:xfrm>
            <a:off x="0" y="439254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Заголовок 84"/>
          <p:cNvSpPr txBox="1">
            <a:spLocks/>
          </p:cNvSpPr>
          <p:nvPr/>
        </p:nvSpPr>
        <p:spPr>
          <a:xfrm>
            <a:off x="-23865" y="375375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Заголовок 84"/>
          <p:cNvSpPr txBox="1">
            <a:spLocks/>
          </p:cNvSpPr>
          <p:nvPr/>
        </p:nvSpPr>
        <p:spPr>
          <a:xfrm>
            <a:off x="-21132" y="3090794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Заголовок 84"/>
          <p:cNvSpPr txBox="1">
            <a:spLocks/>
          </p:cNvSpPr>
          <p:nvPr/>
        </p:nvSpPr>
        <p:spPr>
          <a:xfrm>
            <a:off x="6762" y="252300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Заголовок 84"/>
          <p:cNvSpPr txBox="1">
            <a:spLocks/>
          </p:cNvSpPr>
          <p:nvPr/>
        </p:nvSpPr>
        <p:spPr>
          <a:xfrm>
            <a:off x="0" y="195520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Заголовок 84"/>
          <p:cNvSpPr txBox="1">
            <a:spLocks/>
          </p:cNvSpPr>
          <p:nvPr/>
        </p:nvSpPr>
        <p:spPr>
          <a:xfrm>
            <a:off x="-23865" y="130079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Заголовок 84"/>
          <p:cNvSpPr txBox="1">
            <a:spLocks/>
          </p:cNvSpPr>
          <p:nvPr/>
        </p:nvSpPr>
        <p:spPr>
          <a:xfrm>
            <a:off x="5014870" y="126014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Заголовок 84"/>
          <p:cNvSpPr txBox="1">
            <a:spLocks/>
          </p:cNvSpPr>
          <p:nvPr/>
        </p:nvSpPr>
        <p:spPr>
          <a:xfrm>
            <a:off x="3993297" y="161726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Заголовок 84"/>
          <p:cNvSpPr txBox="1">
            <a:spLocks/>
          </p:cNvSpPr>
          <p:nvPr/>
        </p:nvSpPr>
        <p:spPr>
          <a:xfrm>
            <a:off x="3287550" y="250678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Заголовок 84"/>
          <p:cNvSpPr txBox="1">
            <a:spLocks/>
          </p:cNvSpPr>
          <p:nvPr/>
        </p:nvSpPr>
        <p:spPr>
          <a:xfrm>
            <a:off x="3289470" y="353152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Заголовок 84"/>
          <p:cNvSpPr txBox="1">
            <a:spLocks/>
          </p:cNvSpPr>
          <p:nvPr/>
        </p:nvSpPr>
        <p:spPr>
          <a:xfrm>
            <a:off x="4028424" y="437935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Заголовок 84"/>
          <p:cNvSpPr txBox="1">
            <a:spLocks/>
          </p:cNvSpPr>
          <p:nvPr/>
        </p:nvSpPr>
        <p:spPr>
          <a:xfrm>
            <a:off x="4960344" y="483078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Заголовок 84"/>
          <p:cNvSpPr txBox="1">
            <a:spLocks/>
          </p:cNvSpPr>
          <p:nvPr/>
        </p:nvSpPr>
        <p:spPr>
          <a:xfrm>
            <a:off x="6636260" y="360703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Заголовок 84"/>
          <p:cNvSpPr txBox="1">
            <a:spLocks/>
          </p:cNvSpPr>
          <p:nvPr/>
        </p:nvSpPr>
        <p:spPr>
          <a:xfrm>
            <a:off x="5956189" y="445409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Заголовок 84"/>
          <p:cNvSpPr txBox="1">
            <a:spLocks/>
          </p:cNvSpPr>
          <p:nvPr/>
        </p:nvSpPr>
        <p:spPr>
          <a:xfrm>
            <a:off x="-39865" y="5701217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Заголовок 84"/>
          <p:cNvSpPr txBox="1">
            <a:spLocks/>
          </p:cNvSpPr>
          <p:nvPr/>
        </p:nvSpPr>
        <p:spPr>
          <a:xfrm>
            <a:off x="0" y="6255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Заголовок 84"/>
          <p:cNvSpPr txBox="1">
            <a:spLocks/>
          </p:cNvSpPr>
          <p:nvPr/>
        </p:nvSpPr>
        <p:spPr>
          <a:xfrm>
            <a:off x="-23865" y="4980077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2123728" y="188640"/>
            <a:ext cx="6480720" cy="6408712"/>
            <a:chOff x="4139952" y="1340768"/>
            <a:chExt cx="4176464" cy="4248472"/>
          </a:xfrm>
        </p:grpSpPr>
        <p:sp>
          <p:nvSpPr>
            <p:cNvPr id="7" name="Овал 6"/>
            <p:cNvSpPr/>
            <p:nvPr/>
          </p:nvSpPr>
          <p:spPr>
            <a:xfrm>
              <a:off x="4139952" y="1340768"/>
              <a:ext cx="4176464" cy="4248472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680012" y="1934834"/>
              <a:ext cx="3096344" cy="3060339"/>
            </a:xfrm>
            <a:prstGeom prst="ellipse">
              <a:avLst/>
            </a:prstGeom>
            <a:solidFill>
              <a:srgbClr val="00B05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472100" y="2636911"/>
              <a:ext cx="1512168" cy="1656184"/>
            </a:xfrm>
            <a:prstGeom prst="ellipse">
              <a:avLst/>
            </a:prstGeom>
            <a:solidFill>
              <a:srgbClr val="00B05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5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ru-RU" sz="1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444208" y="4293095"/>
              <a:ext cx="415704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43405" y="3940895"/>
              <a:ext cx="1029766" cy="82122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6859912" y="2241663"/>
              <a:ext cx="1013259" cy="79376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7" idx="6"/>
              <a:endCxn id="9" idx="6"/>
            </p:cNvCxnSpPr>
            <p:nvPr/>
          </p:nvCxnSpPr>
          <p:spPr>
            <a:xfrm flipH="1" flipV="1">
              <a:off x="6984268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4553061" y="3940895"/>
              <a:ext cx="1059902" cy="79311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7" idx="2"/>
              <a:endCxn id="9" idx="2"/>
            </p:cNvCxnSpPr>
            <p:nvPr/>
          </p:nvCxnSpPr>
          <p:spPr>
            <a:xfrm flipV="1">
              <a:off x="4139952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511248" y="2241663"/>
              <a:ext cx="1101715" cy="81406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5612964" y="4293095"/>
              <a:ext cx="411111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6444208" y="1465814"/>
              <a:ext cx="549080" cy="12125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472100" y="1493922"/>
              <a:ext cx="551975" cy="116823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Заголовок 84"/>
          <p:cNvSpPr>
            <a:spLocks noGrp="1"/>
          </p:cNvSpPr>
          <p:nvPr>
            <p:ph type="ctrTitle"/>
          </p:nvPr>
        </p:nvSpPr>
        <p:spPr>
          <a:xfrm>
            <a:off x="6036443" y="1598095"/>
            <a:ext cx="738954" cy="714227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Заголовок 84"/>
          <p:cNvSpPr txBox="1">
            <a:spLocks/>
          </p:cNvSpPr>
          <p:nvPr/>
        </p:nvSpPr>
        <p:spPr>
          <a:xfrm>
            <a:off x="104522" y="58791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Заголовок 84"/>
          <p:cNvSpPr txBox="1">
            <a:spLocks/>
          </p:cNvSpPr>
          <p:nvPr/>
        </p:nvSpPr>
        <p:spPr>
          <a:xfrm>
            <a:off x="6586857" y="253204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84"/>
          <p:cNvSpPr txBox="1">
            <a:spLocks/>
          </p:cNvSpPr>
          <p:nvPr/>
        </p:nvSpPr>
        <p:spPr>
          <a:xfrm>
            <a:off x="23855" y="4178786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Заголовок 84"/>
          <p:cNvSpPr txBox="1">
            <a:spLocks/>
          </p:cNvSpPr>
          <p:nvPr/>
        </p:nvSpPr>
        <p:spPr>
          <a:xfrm>
            <a:off x="-913" y="354099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Заголовок 84"/>
          <p:cNvSpPr txBox="1">
            <a:spLocks/>
          </p:cNvSpPr>
          <p:nvPr/>
        </p:nvSpPr>
        <p:spPr>
          <a:xfrm>
            <a:off x="-913" y="287911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Заголовок 84"/>
          <p:cNvSpPr txBox="1">
            <a:spLocks/>
          </p:cNvSpPr>
          <p:nvPr/>
        </p:nvSpPr>
        <p:spPr>
          <a:xfrm>
            <a:off x="33001" y="2241323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Заголовок 84"/>
          <p:cNvSpPr txBox="1">
            <a:spLocks/>
          </p:cNvSpPr>
          <p:nvPr/>
        </p:nvSpPr>
        <p:spPr>
          <a:xfrm>
            <a:off x="26002" y="168948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Заголовок 84"/>
          <p:cNvSpPr txBox="1">
            <a:spLocks/>
          </p:cNvSpPr>
          <p:nvPr/>
        </p:nvSpPr>
        <p:spPr>
          <a:xfrm>
            <a:off x="74734" y="113974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Заголовок 84"/>
          <p:cNvSpPr txBox="1">
            <a:spLocks/>
          </p:cNvSpPr>
          <p:nvPr/>
        </p:nvSpPr>
        <p:spPr>
          <a:xfrm>
            <a:off x="5014870" y="126014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Заголовок 84"/>
          <p:cNvSpPr txBox="1">
            <a:spLocks/>
          </p:cNvSpPr>
          <p:nvPr/>
        </p:nvSpPr>
        <p:spPr>
          <a:xfrm>
            <a:off x="3993297" y="161726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Заголовок 84"/>
          <p:cNvSpPr txBox="1">
            <a:spLocks/>
          </p:cNvSpPr>
          <p:nvPr/>
        </p:nvSpPr>
        <p:spPr>
          <a:xfrm>
            <a:off x="3287550" y="250678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Заголовок 84"/>
          <p:cNvSpPr txBox="1">
            <a:spLocks/>
          </p:cNvSpPr>
          <p:nvPr/>
        </p:nvSpPr>
        <p:spPr>
          <a:xfrm>
            <a:off x="3289470" y="353152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Заголовок 84"/>
          <p:cNvSpPr txBox="1">
            <a:spLocks/>
          </p:cNvSpPr>
          <p:nvPr/>
        </p:nvSpPr>
        <p:spPr>
          <a:xfrm>
            <a:off x="4028424" y="437935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Заголовок 84"/>
          <p:cNvSpPr txBox="1">
            <a:spLocks/>
          </p:cNvSpPr>
          <p:nvPr/>
        </p:nvSpPr>
        <p:spPr>
          <a:xfrm>
            <a:off x="4960344" y="483078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Заголовок 84"/>
          <p:cNvSpPr txBox="1">
            <a:spLocks/>
          </p:cNvSpPr>
          <p:nvPr/>
        </p:nvSpPr>
        <p:spPr>
          <a:xfrm>
            <a:off x="6636260" y="360703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Заголовок 84"/>
          <p:cNvSpPr txBox="1">
            <a:spLocks/>
          </p:cNvSpPr>
          <p:nvPr/>
        </p:nvSpPr>
        <p:spPr>
          <a:xfrm>
            <a:off x="5956189" y="445409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Заголовок 84"/>
          <p:cNvSpPr txBox="1">
            <a:spLocks/>
          </p:cNvSpPr>
          <p:nvPr/>
        </p:nvSpPr>
        <p:spPr>
          <a:xfrm>
            <a:off x="-37294" y="5545007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Заголовок 84"/>
          <p:cNvSpPr txBox="1">
            <a:spLocks/>
          </p:cNvSpPr>
          <p:nvPr/>
        </p:nvSpPr>
        <p:spPr>
          <a:xfrm>
            <a:off x="104522" y="3607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Заголовок 84"/>
          <p:cNvSpPr txBox="1">
            <a:spLocks/>
          </p:cNvSpPr>
          <p:nvPr/>
        </p:nvSpPr>
        <p:spPr>
          <a:xfrm>
            <a:off x="-1744" y="4840657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2123728" y="188640"/>
            <a:ext cx="6480720" cy="6408712"/>
            <a:chOff x="4139952" y="1340768"/>
            <a:chExt cx="4176464" cy="4248472"/>
          </a:xfrm>
        </p:grpSpPr>
        <p:sp>
          <p:nvSpPr>
            <p:cNvPr id="7" name="Овал 6"/>
            <p:cNvSpPr/>
            <p:nvPr/>
          </p:nvSpPr>
          <p:spPr>
            <a:xfrm>
              <a:off x="4139952" y="1340768"/>
              <a:ext cx="4176464" cy="4248472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680012" y="1934834"/>
              <a:ext cx="3096344" cy="3060339"/>
            </a:xfrm>
            <a:prstGeom prst="ellipse">
              <a:avLst/>
            </a:prstGeom>
            <a:solidFill>
              <a:schemeClr val="accent5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472100" y="2636911"/>
              <a:ext cx="1512168" cy="165618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5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ru-RU" sz="1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444208" y="4293095"/>
              <a:ext cx="415704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43405" y="3940895"/>
              <a:ext cx="1029766" cy="82122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6859912" y="2241663"/>
              <a:ext cx="1013259" cy="79376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7" idx="6"/>
              <a:endCxn id="9" idx="6"/>
            </p:cNvCxnSpPr>
            <p:nvPr/>
          </p:nvCxnSpPr>
          <p:spPr>
            <a:xfrm flipH="1" flipV="1">
              <a:off x="6984268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4553061" y="3940895"/>
              <a:ext cx="1059902" cy="79311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7" idx="2"/>
              <a:endCxn id="9" idx="2"/>
            </p:cNvCxnSpPr>
            <p:nvPr/>
          </p:nvCxnSpPr>
          <p:spPr>
            <a:xfrm flipV="1">
              <a:off x="4139952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511248" y="2241663"/>
              <a:ext cx="1101715" cy="81406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5612964" y="4293095"/>
              <a:ext cx="411111" cy="11710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6444208" y="1465814"/>
              <a:ext cx="549080" cy="12125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472100" y="1493922"/>
              <a:ext cx="551975" cy="116823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Заголовок 84"/>
          <p:cNvSpPr>
            <a:spLocks noGrp="1"/>
          </p:cNvSpPr>
          <p:nvPr>
            <p:ph type="ctrTitle"/>
          </p:nvPr>
        </p:nvSpPr>
        <p:spPr>
          <a:xfrm>
            <a:off x="6036443" y="1598095"/>
            <a:ext cx="738954" cy="714227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Заголовок 84"/>
          <p:cNvSpPr txBox="1">
            <a:spLocks/>
          </p:cNvSpPr>
          <p:nvPr/>
        </p:nvSpPr>
        <p:spPr>
          <a:xfrm>
            <a:off x="135214" y="72765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Заголовок 84"/>
          <p:cNvSpPr txBox="1">
            <a:spLocks/>
          </p:cNvSpPr>
          <p:nvPr/>
        </p:nvSpPr>
        <p:spPr>
          <a:xfrm>
            <a:off x="6586857" y="253204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84"/>
          <p:cNvSpPr txBox="1">
            <a:spLocks/>
          </p:cNvSpPr>
          <p:nvPr/>
        </p:nvSpPr>
        <p:spPr>
          <a:xfrm>
            <a:off x="78177" y="432125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Заголовок 84"/>
          <p:cNvSpPr txBox="1">
            <a:spLocks/>
          </p:cNvSpPr>
          <p:nvPr/>
        </p:nvSpPr>
        <p:spPr>
          <a:xfrm>
            <a:off x="78178" y="3727964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Заголовок 84"/>
          <p:cNvSpPr txBox="1">
            <a:spLocks/>
          </p:cNvSpPr>
          <p:nvPr/>
        </p:nvSpPr>
        <p:spPr>
          <a:xfrm>
            <a:off x="103758" y="3148583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Заголовок 84"/>
          <p:cNvSpPr txBox="1">
            <a:spLocks/>
          </p:cNvSpPr>
          <p:nvPr/>
        </p:nvSpPr>
        <p:spPr>
          <a:xfrm>
            <a:off x="103758" y="253204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Заголовок 84"/>
          <p:cNvSpPr txBox="1">
            <a:spLocks/>
          </p:cNvSpPr>
          <p:nvPr/>
        </p:nvSpPr>
        <p:spPr>
          <a:xfrm>
            <a:off x="103758" y="191551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Заголовок 84"/>
          <p:cNvSpPr txBox="1">
            <a:spLocks/>
          </p:cNvSpPr>
          <p:nvPr/>
        </p:nvSpPr>
        <p:spPr>
          <a:xfrm>
            <a:off x="169669" y="130079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Заголовок 84"/>
          <p:cNvSpPr txBox="1">
            <a:spLocks/>
          </p:cNvSpPr>
          <p:nvPr/>
        </p:nvSpPr>
        <p:spPr>
          <a:xfrm>
            <a:off x="5014870" y="126014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Заголовок 84"/>
          <p:cNvSpPr txBox="1">
            <a:spLocks/>
          </p:cNvSpPr>
          <p:nvPr/>
        </p:nvSpPr>
        <p:spPr>
          <a:xfrm>
            <a:off x="3993297" y="161726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Заголовок 84"/>
          <p:cNvSpPr txBox="1">
            <a:spLocks/>
          </p:cNvSpPr>
          <p:nvPr/>
        </p:nvSpPr>
        <p:spPr>
          <a:xfrm>
            <a:off x="3287550" y="250678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Заголовок 84"/>
          <p:cNvSpPr txBox="1">
            <a:spLocks/>
          </p:cNvSpPr>
          <p:nvPr/>
        </p:nvSpPr>
        <p:spPr>
          <a:xfrm>
            <a:off x="3289470" y="353152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Заголовок 84"/>
          <p:cNvSpPr txBox="1">
            <a:spLocks/>
          </p:cNvSpPr>
          <p:nvPr/>
        </p:nvSpPr>
        <p:spPr>
          <a:xfrm>
            <a:off x="4028424" y="437935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Заголовок 84"/>
          <p:cNvSpPr txBox="1">
            <a:spLocks/>
          </p:cNvSpPr>
          <p:nvPr/>
        </p:nvSpPr>
        <p:spPr>
          <a:xfrm>
            <a:off x="4960344" y="483078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Заголовок 84"/>
          <p:cNvSpPr txBox="1">
            <a:spLocks/>
          </p:cNvSpPr>
          <p:nvPr/>
        </p:nvSpPr>
        <p:spPr>
          <a:xfrm>
            <a:off x="6636260" y="360703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Заголовок 84"/>
          <p:cNvSpPr txBox="1">
            <a:spLocks/>
          </p:cNvSpPr>
          <p:nvPr/>
        </p:nvSpPr>
        <p:spPr>
          <a:xfrm>
            <a:off x="5956189" y="445409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Заголовок 84"/>
          <p:cNvSpPr txBox="1">
            <a:spLocks/>
          </p:cNvSpPr>
          <p:nvPr/>
        </p:nvSpPr>
        <p:spPr>
          <a:xfrm>
            <a:off x="78176" y="5612647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Заголовок 84"/>
          <p:cNvSpPr txBox="1">
            <a:spLocks/>
          </p:cNvSpPr>
          <p:nvPr/>
        </p:nvSpPr>
        <p:spPr>
          <a:xfrm>
            <a:off x="169669" y="112936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Заголовок 84"/>
          <p:cNvSpPr txBox="1">
            <a:spLocks/>
          </p:cNvSpPr>
          <p:nvPr/>
        </p:nvSpPr>
        <p:spPr>
          <a:xfrm>
            <a:off x="78176" y="490782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2143987" y="71009"/>
            <a:ext cx="6480720" cy="6408712"/>
            <a:chOff x="4139952" y="1340768"/>
            <a:chExt cx="4176464" cy="424847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" name="Овал 6"/>
            <p:cNvSpPr/>
            <p:nvPr/>
          </p:nvSpPr>
          <p:spPr>
            <a:xfrm>
              <a:off x="4139952" y="1340768"/>
              <a:ext cx="4176464" cy="4248472"/>
            </a:xfrm>
            <a:prstGeom prst="ellipse">
              <a:avLst/>
            </a:prstGeom>
            <a:grp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680012" y="1934834"/>
              <a:ext cx="3096344" cy="3060339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472100" y="2636911"/>
              <a:ext cx="1512168" cy="16561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5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ru-RU" sz="1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444208" y="4293095"/>
              <a:ext cx="415704" cy="117109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43405" y="3940895"/>
              <a:ext cx="1029766" cy="82122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6859912" y="2241663"/>
              <a:ext cx="1013259" cy="793766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7" idx="6"/>
              <a:endCxn id="9" idx="6"/>
            </p:cNvCxnSpPr>
            <p:nvPr/>
          </p:nvCxnSpPr>
          <p:spPr>
            <a:xfrm flipH="1" flipV="1">
              <a:off x="6984268" y="3465003"/>
              <a:ext cx="1332148" cy="1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4553061" y="3940895"/>
              <a:ext cx="1059902" cy="793112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7" idx="2"/>
              <a:endCxn id="9" idx="2"/>
            </p:cNvCxnSpPr>
            <p:nvPr/>
          </p:nvCxnSpPr>
          <p:spPr>
            <a:xfrm flipV="1">
              <a:off x="4139952" y="3465003"/>
              <a:ext cx="1332148" cy="1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511248" y="2241663"/>
              <a:ext cx="1101715" cy="814062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5612964" y="4293095"/>
              <a:ext cx="411111" cy="117109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6444208" y="1465814"/>
              <a:ext cx="549080" cy="1212552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472100" y="1493922"/>
              <a:ext cx="551975" cy="1168231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Заголовок 84"/>
          <p:cNvSpPr>
            <a:spLocks noGrp="1"/>
          </p:cNvSpPr>
          <p:nvPr>
            <p:ph type="ctrTitle"/>
          </p:nvPr>
        </p:nvSpPr>
        <p:spPr>
          <a:xfrm>
            <a:off x="6036443" y="1598095"/>
            <a:ext cx="738954" cy="714227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Заголовок 84"/>
          <p:cNvSpPr txBox="1">
            <a:spLocks/>
          </p:cNvSpPr>
          <p:nvPr/>
        </p:nvSpPr>
        <p:spPr>
          <a:xfrm>
            <a:off x="169669" y="90367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Заголовок 84"/>
          <p:cNvSpPr txBox="1">
            <a:spLocks/>
          </p:cNvSpPr>
          <p:nvPr/>
        </p:nvSpPr>
        <p:spPr>
          <a:xfrm>
            <a:off x="6586857" y="253204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84"/>
          <p:cNvSpPr txBox="1">
            <a:spLocks/>
          </p:cNvSpPr>
          <p:nvPr/>
        </p:nvSpPr>
        <p:spPr>
          <a:xfrm>
            <a:off x="116156" y="4321874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Заголовок 84"/>
          <p:cNvSpPr txBox="1">
            <a:spLocks/>
          </p:cNvSpPr>
          <p:nvPr/>
        </p:nvSpPr>
        <p:spPr>
          <a:xfrm>
            <a:off x="109157" y="373986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Заголовок 84"/>
          <p:cNvSpPr txBox="1">
            <a:spLocks/>
          </p:cNvSpPr>
          <p:nvPr/>
        </p:nvSpPr>
        <p:spPr>
          <a:xfrm>
            <a:off x="109158" y="315786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Заголовок 84"/>
          <p:cNvSpPr txBox="1">
            <a:spLocks/>
          </p:cNvSpPr>
          <p:nvPr/>
        </p:nvSpPr>
        <p:spPr>
          <a:xfrm>
            <a:off x="140805" y="256113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Заголовок 84"/>
          <p:cNvSpPr txBox="1">
            <a:spLocks/>
          </p:cNvSpPr>
          <p:nvPr/>
        </p:nvSpPr>
        <p:spPr>
          <a:xfrm>
            <a:off x="140805" y="2030766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Заголовок 84"/>
          <p:cNvSpPr txBox="1">
            <a:spLocks/>
          </p:cNvSpPr>
          <p:nvPr/>
        </p:nvSpPr>
        <p:spPr>
          <a:xfrm>
            <a:off x="155672" y="150122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Заголовок 84"/>
          <p:cNvSpPr txBox="1">
            <a:spLocks/>
          </p:cNvSpPr>
          <p:nvPr/>
        </p:nvSpPr>
        <p:spPr>
          <a:xfrm>
            <a:off x="5014870" y="126014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Заголовок 84"/>
          <p:cNvSpPr txBox="1">
            <a:spLocks/>
          </p:cNvSpPr>
          <p:nvPr/>
        </p:nvSpPr>
        <p:spPr>
          <a:xfrm>
            <a:off x="3993297" y="161726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Заголовок 84"/>
          <p:cNvSpPr txBox="1">
            <a:spLocks/>
          </p:cNvSpPr>
          <p:nvPr/>
        </p:nvSpPr>
        <p:spPr>
          <a:xfrm>
            <a:off x="3287550" y="250678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Заголовок 84"/>
          <p:cNvSpPr txBox="1">
            <a:spLocks/>
          </p:cNvSpPr>
          <p:nvPr/>
        </p:nvSpPr>
        <p:spPr>
          <a:xfrm>
            <a:off x="3289470" y="353152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Заголовок 84"/>
          <p:cNvSpPr txBox="1">
            <a:spLocks/>
          </p:cNvSpPr>
          <p:nvPr/>
        </p:nvSpPr>
        <p:spPr>
          <a:xfrm>
            <a:off x="4028424" y="437935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Заголовок 84"/>
          <p:cNvSpPr txBox="1">
            <a:spLocks/>
          </p:cNvSpPr>
          <p:nvPr/>
        </p:nvSpPr>
        <p:spPr>
          <a:xfrm>
            <a:off x="4960344" y="483078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Заголовок 84"/>
          <p:cNvSpPr txBox="1">
            <a:spLocks/>
          </p:cNvSpPr>
          <p:nvPr/>
        </p:nvSpPr>
        <p:spPr>
          <a:xfrm>
            <a:off x="6636260" y="360703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Заголовок 84"/>
          <p:cNvSpPr txBox="1">
            <a:spLocks/>
          </p:cNvSpPr>
          <p:nvPr/>
        </p:nvSpPr>
        <p:spPr>
          <a:xfrm>
            <a:off x="5956189" y="445409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Заголовок 84"/>
          <p:cNvSpPr txBox="1">
            <a:spLocks/>
          </p:cNvSpPr>
          <p:nvPr/>
        </p:nvSpPr>
        <p:spPr>
          <a:xfrm>
            <a:off x="122801" y="5583586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Заголовок 84"/>
          <p:cNvSpPr txBox="1">
            <a:spLocks/>
          </p:cNvSpPr>
          <p:nvPr/>
        </p:nvSpPr>
        <p:spPr>
          <a:xfrm>
            <a:off x="169669" y="21187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Заголовок 84"/>
          <p:cNvSpPr txBox="1">
            <a:spLocks/>
          </p:cNvSpPr>
          <p:nvPr/>
        </p:nvSpPr>
        <p:spPr>
          <a:xfrm>
            <a:off x="143616" y="4923116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1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2123728" y="188640"/>
            <a:ext cx="6480720" cy="6408712"/>
            <a:chOff x="4139952" y="1340768"/>
            <a:chExt cx="4176464" cy="4248472"/>
          </a:xfrm>
          <a:solidFill>
            <a:srgbClr val="FFFF00"/>
          </a:solidFill>
        </p:grpSpPr>
        <p:sp>
          <p:nvSpPr>
            <p:cNvPr id="7" name="Овал 6"/>
            <p:cNvSpPr/>
            <p:nvPr/>
          </p:nvSpPr>
          <p:spPr>
            <a:xfrm>
              <a:off x="4139952" y="1340768"/>
              <a:ext cx="4176464" cy="4248472"/>
            </a:xfrm>
            <a:prstGeom prst="ellipse">
              <a:avLst/>
            </a:prstGeom>
            <a:grp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680012" y="1934834"/>
              <a:ext cx="3096344" cy="3060339"/>
            </a:xfrm>
            <a:prstGeom prst="ellipse">
              <a:avLst/>
            </a:prstGeom>
            <a:solidFill>
              <a:srgbClr val="00B05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472100" y="2636911"/>
              <a:ext cx="1512168" cy="1656184"/>
            </a:xfrm>
            <a:prstGeom prst="ellipse">
              <a:avLst/>
            </a:prstGeom>
            <a:grp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5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ru-RU" sz="1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444208" y="4293095"/>
              <a:ext cx="415704" cy="117109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43405" y="3940895"/>
              <a:ext cx="1029766" cy="82122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6859912" y="2241663"/>
              <a:ext cx="1013259" cy="793766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7" idx="6"/>
              <a:endCxn id="9" idx="6"/>
            </p:cNvCxnSpPr>
            <p:nvPr/>
          </p:nvCxnSpPr>
          <p:spPr>
            <a:xfrm flipH="1" flipV="1">
              <a:off x="6984268" y="3465003"/>
              <a:ext cx="1332148" cy="1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4553061" y="3940895"/>
              <a:ext cx="1059902" cy="793112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7" idx="2"/>
              <a:endCxn id="9" idx="2"/>
            </p:cNvCxnSpPr>
            <p:nvPr/>
          </p:nvCxnSpPr>
          <p:spPr>
            <a:xfrm flipV="1">
              <a:off x="4139952" y="3465003"/>
              <a:ext cx="1332148" cy="1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511248" y="2241663"/>
              <a:ext cx="1101715" cy="814062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5612964" y="4293095"/>
              <a:ext cx="411111" cy="1171098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6444208" y="1465814"/>
              <a:ext cx="549080" cy="1212552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472100" y="1493922"/>
              <a:ext cx="551975" cy="1168231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Заголовок 84"/>
          <p:cNvSpPr>
            <a:spLocks noGrp="1"/>
          </p:cNvSpPr>
          <p:nvPr>
            <p:ph type="ctrTitle"/>
          </p:nvPr>
        </p:nvSpPr>
        <p:spPr>
          <a:xfrm>
            <a:off x="6036443" y="1598095"/>
            <a:ext cx="738954" cy="714227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Заголовок 84"/>
          <p:cNvSpPr txBox="1">
            <a:spLocks/>
          </p:cNvSpPr>
          <p:nvPr/>
        </p:nvSpPr>
        <p:spPr>
          <a:xfrm>
            <a:off x="310661" y="815393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Заголовок 84"/>
          <p:cNvSpPr txBox="1">
            <a:spLocks/>
          </p:cNvSpPr>
          <p:nvPr/>
        </p:nvSpPr>
        <p:spPr>
          <a:xfrm>
            <a:off x="6586857" y="253204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84"/>
          <p:cNvSpPr txBox="1">
            <a:spLocks/>
          </p:cNvSpPr>
          <p:nvPr/>
        </p:nvSpPr>
        <p:spPr>
          <a:xfrm>
            <a:off x="346046" y="450049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Заголовок 84"/>
          <p:cNvSpPr txBox="1">
            <a:spLocks/>
          </p:cNvSpPr>
          <p:nvPr/>
        </p:nvSpPr>
        <p:spPr>
          <a:xfrm>
            <a:off x="326058" y="388863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Заголовок 84"/>
          <p:cNvSpPr txBox="1">
            <a:spLocks/>
          </p:cNvSpPr>
          <p:nvPr/>
        </p:nvSpPr>
        <p:spPr>
          <a:xfrm>
            <a:off x="326059" y="3322596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Заголовок 84"/>
          <p:cNvSpPr txBox="1">
            <a:spLocks/>
          </p:cNvSpPr>
          <p:nvPr/>
        </p:nvSpPr>
        <p:spPr>
          <a:xfrm>
            <a:off x="346046" y="266383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Заголовок 84"/>
          <p:cNvSpPr txBox="1">
            <a:spLocks/>
          </p:cNvSpPr>
          <p:nvPr/>
        </p:nvSpPr>
        <p:spPr>
          <a:xfrm>
            <a:off x="326059" y="206138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Заголовок 84"/>
          <p:cNvSpPr txBox="1">
            <a:spLocks/>
          </p:cNvSpPr>
          <p:nvPr/>
        </p:nvSpPr>
        <p:spPr>
          <a:xfrm>
            <a:off x="318360" y="142961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Заголовок 84"/>
          <p:cNvSpPr txBox="1">
            <a:spLocks/>
          </p:cNvSpPr>
          <p:nvPr/>
        </p:nvSpPr>
        <p:spPr>
          <a:xfrm>
            <a:off x="5014870" y="126014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Заголовок 84"/>
          <p:cNvSpPr txBox="1">
            <a:spLocks/>
          </p:cNvSpPr>
          <p:nvPr/>
        </p:nvSpPr>
        <p:spPr>
          <a:xfrm>
            <a:off x="3993297" y="161726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Заголовок 84"/>
          <p:cNvSpPr txBox="1">
            <a:spLocks/>
          </p:cNvSpPr>
          <p:nvPr/>
        </p:nvSpPr>
        <p:spPr>
          <a:xfrm>
            <a:off x="3287550" y="250678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Заголовок 84"/>
          <p:cNvSpPr txBox="1">
            <a:spLocks/>
          </p:cNvSpPr>
          <p:nvPr/>
        </p:nvSpPr>
        <p:spPr>
          <a:xfrm>
            <a:off x="3289470" y="353152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Заголовок 84"/>
          <p:cNvSpPr txBox="1">
            <a:spLocks/>
          </p:cNvSpPr>
          <p:nvPr/>
        </p:nvSpPr>
        <p:spPr>
          <a:xfrm>
            <a:off x="4028424" y="437935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Заголовок 84"/>
          <p:cNvSpPr txBox="1">
            <a:spLocks/>
          </p:cNvSpPr>
          <p:nvPr/>
        </p:nvSpPr>
        <p:spPr>
          <a:xfrm>
            <a:off x="4960344" y="483078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Заголовок 84"/>
          <p:cNvSpPr txBox="1">
            <a:spLocks/>
          </p:cNvSpPr>
          <p:nvPr/>
        </p:nvSpPr>
        <p:spPr>
          <a:xfrm>
            <a:off x="6636260" y="360703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Заголовок 84"/>
          <p:cNvSpPr txBox="1">
            <a:spLocks/>
          </p:cNvSpPr>
          <p:nvPr/>
        </p:nvSpPr>
        <p:spPr>
          <a:xfrm>
            <a:off x="5956189" y="445409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Заголовок 84"/>
          <p:cNvSpPr txBox="1">
            <a:spLocks/>
          </p:cNvSpPr>
          <p:nvPr/>
        </p:nvSpPr>
        <p:spPr>
          <a:xfrm>
            <a:off x="296732" y="5715437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Заголовок 84"/>
          <p:cNvSpPr txBox="1">
            <a:spLocks/>
          </p:cNvSpPr>
          <p:nvPr/>
        </p:nvSpPr>
        <p:spPr>
          <a:xfrm>
            <a:off x="351211" y="112936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Заголовок 84"/>
          <p:cNvSpPr txBox="1">
            <a:spLocks/>
          </p:cNvSpPr>
          <p:nvPr/>
        </p:nvSpPr>
        <p:spPr>
          <a:xfrm>
            <a:off x="293399" y="506653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2123728" y="188640"/>
            <a:ext cx="6480720" cy="6408712"/>
            <a:chOff x="4139952" y="1340768"/>
            <a:chExt cx="4176464" cy="4248472"/>
          </a:xfrm>
        </p:grpSpPr>
        <p:sp>
          <p:nvSpPr>
            <p:cNvPr id="7" name="Овал 6"/>
            <p:cNvSpPr/>
            <p:nvPr/>
          </p:nvSpPr>
          <p:spPr>
            <a:xfrm>
              <a:off x="4139952" y="1340768"/>
              <a:ext cx="4176464" cy="4248472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680012" y="1934834"/>
              <a:ext cx="3096344" cy="3060339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472100" y="2636911"/>
              <a:ext cx="1512168" cy="1656184"/>
            </a:xfrm>
            <a:prstGeom prst="ellipse">
              <a:avLst/>
            </a:prstGeom>
            <a:solidFill>
              <a:srgbClr val="92D05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0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ru-RU" sz="10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444208" y="4238665"/>
              <a:ext cx="415704" cy="122552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843405" y="3940895"/>
              <a:ext cx="1029766" cy="82122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6859912" y="2241663"/>
              <a:ext cx="1013259" cy="79376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7" idx="6"/>
              <a:endCxn id="9" idx="6"/>
            </p:cNvCxnSpPr>
            <p:nvPr/>
          </p:nvCxnSpPr>
          <p:spPr>
            <a:xfrm flipH="1" flipV="1">
              <a:off x="6984268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4553061" y="3940895"/>
              <a:ext cx="1059902" cy="79311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7" idx="2"/>
              <a:endCxn id="9" idx="2"/>
            </p:cNvCxnSpPr>
            <p:nvPr/>
          </p:nvCxnSpPr>
          <p:spPr>
            <a:xfrm flipV="1">
              <a:off x="4139952" y="3465003"/>
              <a:ext cx="1332148" cy="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511248" y="2241663"/>
              <a:ext cx="1078226" cy="79140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5612964" y="4279041"/>
              <a:ext cx="426090" cy="11851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6444208" y="1465814"/>
              <a:ext cx="549080" cy="12125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472100" y="1493922"/>
              <a:ext cx="551975" cy="116823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Заголовок 84"/>
          <p:cNvSpPr>
            <a:spLocks noGrp="1"/>
          </p:cNvSpPr>
          <p:nvPr>
            <p:ph type="ctrTitle"/>
          </p:nvPr>
        </p:nvSpPr>
        <p:spPr>
          <a:xfrm>
            <a:off x="6036443" y="1598095"/>
            <a:ext cx="738954" cy="714227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Заголовок 84"/>
          <p:cNvSpPr txBox="1">
            <a:spLocks/>
          </p:cNvSpPr>
          <p:nvPr/>
        </p:nvSpPr>
        <p:spPr>
          <a:xfrm>
            <a:off x="326806" y="82816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Заголовок 84"/>
          <p:cNvSpPr txBox="1">
            <a:spLocks/>
          </p:cNvSpPr>
          <p:nvPr/>
        </p:nvSpPr>
        <p:spPr>
          <a:xfrm>
            <a:off x="6586857" y="253204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84"/>
          <p:cNvSpPr txBox="1">
            <a:spLocks/>
          </p:cNvSpPr>
          <p:nvPr/>
        </p:nvSpPr>
        <p:spPr>
          <a:xfrm>
            <a:off x="158441" y="4479093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Заголовок 84"/>
          <p:cNvSpPr txBox="1">
            <a:spLocks/>
          </p:cNvSpPr>
          <p:nvPr/>
        </p:nvSpPr>
        <p:spPr>
          <a:xfrm>
            <a:off x="177992" y="3927923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Заголовок 84"/>
          <p:cNvSpPr txBox="1">
            <a:spLocks/>
          </p:cNvSpPr>
          <p:nvPr/>
        </p:nvSpPr>
        <p:spPr>
          <a:xfrm>
            <a:off x="197543" y="3276573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Заголовок 84"/>
          <p:cNvSpPr txBox="1">
            <a:spLocks/>
          </p:cNvSpPr>
          <p:nvPr/>
        </p:nvSpPr>
        <p:spPr>
          <a:xfrm>
            <a:off x="211540" y="2678767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Заголовок 84"/>
          <p:cNvSpPr txBox="1">
            <a:spLocks/>
          </p:cNvSpPr>
          <p:nvPr/>
        </p:nvSpPr>
        <p:spPr>
          <a:xfrm>
            <a:off x="204808" y="2074053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Заголовок 84"/>
          <p:cNvSpPr txBox="1">
            <a:spLocks/>
          </p:cNvSpPr>
          <p:nvPr/>
        </p:nvSpPr>
        <p:spPr>
          <a:xfrm>
            <a:off x="277271" y="1467689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Заголовок 84"/>
          <p:cNvSpPr txBox="1">
            <a:spLocks/>
          </p:cNvSpPr>
          <p:nvPr/>
        </p:nvSpPr>
        <p:spPr>
          <a:xfrm>
            <a:off x="5014870" y="1260148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Заголовок 84"/>
          <p:cNvSpPr txBox="1">
            <a:spLocks/>
          </p:cNvSpPr>
          <p:nvPr/>
        </p:nvSpPr>
        <p:spPr>
          <a:xfrm>
            <a:off x="3993297" y="161726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Заголовок 84"/>
          <p:cNvSpPr txBox="1">
            <a:spLocks/>
          </p:cNvSpPr>
          <p:nvPr/>
        </p:nvSpPr>
        <p:spPr>
          <a:xfrm>
            <a:off x="3287550" y="250678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Заголовок 84"/>
          <p:cNvSpPr txBox="1">
            <a:spLocks/>
          </p:cNvSpPr>
          <p:nvPr/>
        </p:nvSpPr>
        <p:spPr>
          <a:xfrm>
            <a:off x="3289470" y="353152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Заголовок 84"/>
          <p:cNvSpPr txBox="1">
            <a:spLocks/>
          </p:cNvSpPr>
          <p:nvPr/>
        </p:nvSpPr>
        <p:spPr>
          <a:xfrm>
            <a:off x="4028424" y="4379352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Заголовок 84"/>
          <p:cNvSpPr txBox="1">
            <a:spLocks/>
          </p:cNvSpPr>
          <p:nvPr/>
        </p:nvSpPr>
        <p:spPr>
          <a:xfrm>
            <a:off x="4960344" y="483078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Заголовок 84"/>
          <p:cNvSpPr txBox="1">
            <a:spLocks/>
          </p:cNvSpPr>
          <p:nvPr/>
        </p:nvSpPr>
        <p:spPr>
          <a:xfrm>
            <a:off x="6636260" y="360703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Заголовок 84"/>
          <p:cNvSpPr txBox="1">
            <a:spLocks/>
          </p:cNvSpPr>
          <p:nvPr/>
        </p:nvSpPr>
        <p:spPr>
          <a:xfrm>
            <a:off x="5956189" y="4454095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Заголовок 84"/>
          <p:cNvSpPr txBox="1">
            <a:spLocks/>
          </p:cNvSpPr>
          <p:nvPr/>
        </p:nvSpPr>
        <p:spPr>
          <a:xfrm>
            <a:off x="158441" y="5843311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Заголовок 84"/>
          <p:cNvSpPr txBox="1">
            <a:spLocks/>
          </p:cNvSpPr>
          <p:nvPr/>
        </p:nvSpPr>
        <p:spPr>
          <a:xfrm>
            <a:off x="326806" y="214310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Заголовок 84"/>
          <p:cNvSpPr txBox="1">
            <a:spLocks/>
          </p:cNvSpPr>
          <p:nvPr/>
        </p:nvSpPr>
        <p:spPr>
          <a:xfrm>
            <a:off x="138890" y="5130443"/>
            <a:ext cx="738954" cy="714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198</Words>
  <Application>Microsoft Office PowerPoint</Application>
  <PresentationFormat>Экран (4:3)</PresentationFormat>
  <Paragraphs>198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2</vt:lpstr>
      <vt:lpstr>2</vt:lpstr>
      <vt:lpstr>2</vt:lpstr>
      <vt:lpstr>2</vt:lpstr>
      <vt:lpstr>2</vt:lpstr>
      <vt:lpstr>2</vt:lpstr>
      <vt:lpstr>2</vt:lpstr>
      <vt:lpstr>2</vt:lpstr>
      <vt:lpstr>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:creator>777</dc:creator>
  <cp:lastModifiedBy>777</cp:lastModifiedBy>
  <cp:revision>7</cp:revision>
  <dcterms:created xsi:type="dcterms:W3CDTF">2018-02-01T14:50:42Z</dcterms:created>
  <dcterms:modified xsi:type="dcterms:W3CDTF">2018-02-01T16:44:33Z</dcterms:modified>
</cp:coreProperties>
</file>