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6" r:id="rId4"/>
    <p:sldId id="257" r:id="rId5"/>
    <p:sldId id="258" r:id="rId6"/>
    <p:sldId id="270" r:id="rId7"/>
    <p:sldId id="26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3" r:id="rId18"/>
    <p:sldId id="274" r:id="rId19"/>
    <p:sldId id="275" r:id="rId20"/>
    <p:sldId id="276" r:id="rId21"/>
    <p:sldId id="279" r:id="rId22"/>
    <p:sldId id="277" r:id="rId23"/>
    <p:sldId id="278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8;&#1091;&#1171;&#1072;&#1085;%20&#1078;&#1077;&#1088;.opu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&#1058;&#1086;&#1083;&#1171;&#1072;&#1091;.opus" TargetMode="External"/><Relationship Id="rId4" Type="http://schemas.openxmlformats.org/officeDocument/2006/relationships/hyperlink" Target="&#1050;&#1199;&#1079;.opu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_&#1057;&#1077;&#1079;&#1110;&#1084;%20&#1090;&#1077;&#1088;&#1073;&#1077;&#1090;&#1082;&#1077;&#1085;%20&#1257;&#1083;&#1082;&#1077;_%20(022)%20-%20_&#1058;&#1199;&#1088;&#1082;&#1110;&#1089;&#1090;&#1072;&#1085;_.mp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8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0"/>
            <a:ext cx="9144000" cy="8971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Психологиялық  дайындық 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7130"/>
            <a:ext cx="9143999" cy="596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7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70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57071"/>
            <a:ext cx="9144000" cy="82274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 тапсырмасы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3179" y="1484784"/>
            <a:ext cx="9144000" cy="82274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«Жасырын өлең»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949280"/>
            <a:ext cx="9144000" cy="6787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 о п қ а  б ө л у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5-конечная звезда 1">
            <a:hlinkClick r:id="rId3" action="ppaction://hlinkfile"/>
          </p:cNvPr>
          <p:cNvSpPr/>
          <p:nvPr/>
        </p:nvSpPr>
        <p:spPr>
          <a:xfrm>
            <a:off x="539552" y="3078266"/>
            <a:ext cx="1872208" cy="187220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5-конечная звезда 7">
            <a:hlinkClick r:id="rId4" action="ppaction://hlinkfile"/>
          </p:cNvPr>
          <p:cNvSpPr/>
          <p:nvPr/>
        </p:nvSpPr>
        <p:spPr>
          <a:xfrm>
            <a:off x="3671900" y="3068960"/>
            <a:ext cx="1800200" cy="188151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5-конечная звезда 8">
            <a:hlinkClick r:id="rId5" action="ppaction://hlinkfile"/>
          </p:cNvPr>
          <p:cNvSpPr/>
          <p:nvPr/>
        </p:nvSpPr>
        <p:spPr>
          <a:xfrm>
            <a:off x="6660232" y="3068960"/>
            <a:ext cx="1800200" cy="187220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5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347" y="2300288"/>
            <a:ext cx="8496944" cy="1793167"/>
          </a:xfrm>
        </p:spPr>
        <p:txBody>
          <a:bodyPr>
            <a:normAutofit/>
          </a:bodyPr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kk-KZ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Мағжан Жұмабаев</a:t>
            </a:r>
            <a:endParaRPr lang="ru-RU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krasivaja-mebel.ru/images/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4725144"/>
            <a:ext cx="8135938" cy="1966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krasivaja-mebel.ru/images/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16632"/>
            <a:ext cx="8135938" cy="196691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5076825" cy="6823075"/>
          </a:xfrm>
          <a:prstGeom prst="rect">
            <a:avLst/>
          </a:prstGeom>
          <a:solidFill>
            <a:srgbClr val="FFFF00"/>
          </a:solidFill>
        </p:spPr>
        <p:txBody>
          <a:bodyPr rtlCol="0">
            <a:normAutofit/>
          </a:bodyPr>
          <a:lstStyle/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Мағжан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Жұмабай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Әбілмағжан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Бекенұлы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маусым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1893,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Мағжан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Жұмабаев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Сасықкөл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жағасы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– 19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1938, Алматы) –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қозғалысының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қайраткері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әдебиетінің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жарқын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жұлдызы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Жұмабай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қажы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Әкесі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Бекен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саудамен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айналысқан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дәулетті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Анасының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есімі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Гүлсім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Мағжан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молдасынан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сауатын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1905 – 1910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Қызылжардағы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Петропавл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№1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мешіт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жанында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татар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зиялысы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мұсылман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халықтарының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азаттығы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жолында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күрескен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М.Бегишевтің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ұйымдастыруымен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ашылған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медреседе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оқыды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baq.kz/foto/434_11e7fcd0f9dd55c300e46b9d2f1e3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8640"/>
            <a:ext cx="3888432" cy="62646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16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419475" y="0"/>
            <a:ext cx="5724525" cy="6857999"/>
          </a:xfrm>
          <a:prstGeom prst="rect">
            <a:avLst/>
          </a:prstGeom>
          <a:solidFill>
            <a:srgbClr val="FFFF00"/>
          </a:solidFill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ұйымы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жұмысына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белсене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араласып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“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қолжазба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журналын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шығаруға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қатысады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Ә.Бөкейхан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А.Байтұрсынұлы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М.Дулатұлы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секілді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қайраткерлерімен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орнатып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газетіне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өлеңдерін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жариялайды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1917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төңкерісінен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өмірге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белсене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араласып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съезін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өткізуді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ұйымдастырушылардың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қатарында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сәуірде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комитеті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сайланды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Мәскеу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Бүкілресейлік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мұсылман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съезіне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жалпықазақ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съезінің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Бүкілресейлік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Құрылтай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жиналысына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депутаттыққа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кандидат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 descr="http://sabaq.kz/wp-content/uploads/2014/02/%D0%BC%D0%B0%D0%B3%D0%B6%D0%B0%D0%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20688"/>
            <a:ext cx="3336304" cy="51845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64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Яссауй"/>
          <p:cNvPicPr>
            <a:picLocks noChangeAspect="1" noChangeArrowheads="1"/>
          </p:cNvPicPr>
          <p:nvPr/>
        </p:nvPicPr>
        <p:blipFill>
          <a:blip r:embed="rId2" cstate="print"/>
          <a:srcRect l="7390" t="7404" r="5573" b="11105"/>
          <a:stretch>
            <a:fillRect/>
          </a:stretch>
        </p:blipFill>
        <p:spPr bwMode="auto">
          <a:xfrm>
            <a:off x="12607" y="0"/>
            <a:ext cx="9131393" cy="6857999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607" y="116632"/>
            <a:ext cx="9144000" cy="6811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Жаңа сабақ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hlinkClick r:id="rId3" action="ppaction://hlinkfile"/>
          </p:cNvPr>
          <p:cNvSpPr/>
          <p:nvPr/>
        </p:nvSpPr>
        <p:spPr>
          <a:xfrm>
            <a:off x="0" y="5661248"/>
            <a:ext cx="9144000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1520" y="403751"/>
            <a:ext cx="8712968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kk-KZ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Түсіндірме сөздік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Екі дүние есігі -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дүние мен о дүниенің түйіскен жері, қасиетті 		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жер 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деген мағынада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Несібі –		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байлығы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Тұран –		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түркілердің астанасы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Ұсап – 		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ұқсап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Енші алысу – 	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ата-аналарының материалдық байлығынан 			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балаларының 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алатын үлесі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Алаш –		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қазақ, қарақалпақ, өзбек, қырғыз, түрікмен, 			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әзірбайжан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, татар, т.б.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Көксеу 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– 	сағыну.</a:t>
            </a:r>
          </a:p>
        </p:txBody>
      </p:sp>
    </p:spTree>
    <p:extLst>
      <p:ext uri="{BB962C8B-B14F-4D97-AF65-F5344CB8AC3E}">
        <p14:creationId xmlns:p14="http://schemas.microsoft.com/office/powerpoint/2010/main" val="32028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555875" y="3141663"/>
            <a:ext cx="503238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 flipV="1">
            <a:off x="4500563" y="1916113"/>
            <a:ext cx="0" cy="4333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V="1">
            <a:off x="6156325" y="2133600"/>
            <a:ext cx="431800" cy="10080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6156325" y="3141663"/>
            <a:ext cx="503238" cy="13668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 flipH="1" flipV="1">
            <a:off x="2555875" y="2133600"/>
            <a:ext cx="503238" cy="10080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500563" y="4437063"/>
            <a:ext cx="0" cy="43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8676" name="Picture 4" descr="HPIM1024"/>
          <p:cNvPicPr>
            <a:picLocks noChangeAspect="1" noChangeArrowheads="1"/>
          </p:cNvPicPr>
          <p:nvPr/>
        </p:nvPicPr>
        <p:blipFill>
          <a:blip r:embed="rId3" cstate="print">
            <a:lum bright="24000"/>
          </a:blip>
          <a:srcRect l="13145" t="13634" r="12209" b="19884"/>
          <a:stretch>
            <a:fillRect/>
          </a:stretch>
        </p:blipFill>
        <p:spPr bwMode="auto">
          <a:xfrm>
            <a:off x="3059113" y="2349500"/>
            <a:ext cx="3095625" cy="2076450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8677" name="Picture 5" descr="HPIM1271"/>
          <p:cNvPicPr>
            <a:picLocks noChangeAspect="1" noChangeArrowheads="1"/>
          </p:cNvPicPr>
          <p:nvPr/>
        </p:nvPicPr>
        <p:blipFill>
          <a:blip r:embed="rId4" cstate="print"/>
          <a:srcRect l="33937" t="6879" r="7480" b="27182"/>
          <a:stretch>
            <a:fillRect/>
          </a:stretch>
        </p:blipFill>
        <p:spPr bwMode="auto">
          <a:xfrm>
            <a:off x="539750" y="1125538"/>
            <a:ext cx="2016125" cy="1690687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pic>
        <p:nvPicPr>
          <p:cNvPr id="28678" name="Picture 6" descr="Яссауй"/>
          <p:cNvPicPr>
            <a:picLocks noChangeAspect="1" noChangeArrowheads="1"/>
          </p:cNvPicPr>
          <p:nvPr/>
        </p:nvPicPr>
        <p:blipFill>
          <a:blip r:embed="rId5" cstate="print"/>
          <a:srcRect l="7390" t="7404" r="5573" b="11105"/>
          <a:stretch>
            <a:fillRect/>
          </a:stretch>
        </p:blipFill>
        <p:spPr bwMode="auto">
          <a:xfrm>
            <a:off x="6588125" y="1125538"/>
            <a:ext cx="1871663" cy="1587500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pic>
        <p:nvPicPr>
          <p:cNvPr id="28679" name="Picture 7" descr="HPIM1022"/>
          <p:cNvPicPr>
            <a:picLocks noChangeAspect="1" noChangeArrowheads="1"/>
          </p:cNvPicPr>
          <p:nvPr/>
        </p:nvPicPr>
        <p:blipFill>
          <a:blip r:embed="rId6" cstate="print"/>
          <a:srcRect l="2750" t="7356" r="-84" b="19884"/>
          <a:stretch>
            <a:fillRect/>
          </a:stretch>
        </p:blipFill>
        <p:spPr bwMode="auto">
          <a:xfrm>
            <a:off x="539750" y="3933825"/>
            <a:ext cx="2016125" cy="1627188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pic>
        <p:nvPicPr>
          <p:cNvPr id="28680" name="Picture 8" descr="p3_12_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63" y="3789363"/>
            <a:ext cx="2016125" cy="1774825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pic>
        <p:nvPicPr>
          <p:cNvPr id="28681" name="Picture 9" descr="memo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4868863"/>
            <a:ext cx="1800225" cy="1600200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  <p:pic>
        <p:nvPicPr>
          <p:cNvPr id="28682" name="Picture 10" descr="Изображение_012"/>
          <p:cNvPicPr>
            <a:picLocks noChangeAspect="1" noChangeArrowheads="1"/>
          </p:cNvPicPr>
          <p:nvPr/>
        </p:nvPicPr>
        <p:blipFill>
          <a:blip r:embed="rId9" cstate="print"/>
          <a:srcRect l="7562" t="20166"/>
          <a:stretch>
            <a:fillRect/>
          </a:stretch>
        </p:blipFill>
        <p:spPr bwMode="auto">
          <a:xfrm>
            <a:off x="3419475" y="260350"/>
            <a:ext cx="2232025" cy="1679575"/>
          </a:xfrm>
          <a:prstGeom prst="rect">
            <a:avLst/>
          </a:prstGeom>
          <a:noFill/>
          <a:ln w="38100">
            <a:solidFill>
              <a:srgbClr val="660033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967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PIM1024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-15240"/>
            <a:ext cx="9144000" cy="687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691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turktari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848"/>
            <a:ext cx="4395071" cy="3313113"/>
          </a:xfrm>
          <a:prstGeom prst="rect">
            <a:avLst/>
          </a:prstGeom>
          <a:noFill/>
        </p:spPr>
      </p:pic>
      <p:pic>
        <p:nvPicPr>
          <p:cNvPr id="45061" name="Picture 5" descr="P10100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9" y="2060848"/>
            <a:ext cx="4572000" cy="3306763"/>
          </a:xfrm>
          <a:prstGeom prst="rect">
            <a:avLst/>
          </a:prstGeom>
          <a:noFill/>
        </p:spPr>
      </p:pic>
      <p:pic>
        <p:nvPicPr>
          <p:cNvPr id="45062" name="Picture 6" descr="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9143999" cy="1152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475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memo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15" y="0"/>
            <a:ext cx="3905913" cy="3284538"/>
          </a:xfrm>
          <a:prstGeom prst="rect">
            <a:avLst/>
          </a:prstGeom>
          <a:noFill/>
        </p:spPr>
      </p:pic>
      <p:pic>
        <p:nvPicPr>
          <p:cNvPr id="25605" name="Picture 5" descr="memo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0"/>
            <a:ext cx="4283968" cy="2808288"/>
          </a:xfrm>
          <a:prstGeom prst="rect">
            <a:avLst/>
          </a:prstGeom>
          <a:noFill/>
        </p:spPr>
      </p:pic>
      <p:pic>
        <p:nvPicPr>
          <p:cNvPr id="25606" name="Picture 6" descr="memo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33" y="3717032"/>
            <a:ext cx="3899195" cy="3133506"/>
          </a:xfrm>
          <a:prstGeom prst="rect">
            <a:avLst/>
          </a:prstGeom>
          <a:noFill/>
        </p:spPr>
      </p:pic>
      <p:pic>
        <p:nvPicPr>
          <p:cNvPr id="25607" name="Picture 7" descr="memo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3" y="3717033"/>
            <a:ext cx="4283967" cy="3133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241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memo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9"/>
            <a:ext cx="4355976" cy="3498839"/>
          </a:xfrm>
          <a:prstGeom prst="rect">
            <a:avLst/>
          </a:prstGeom>
          <a:noFill/>
        </p:spPr>
      </p:pic>
      <p:pic>
        <p:nvPicPr>
          <p:cNvPr id="26629" name="Picture 5" descr="p3_12_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0"/>
            <a:ext cx="4788024" cy="3498838"/>
          </a:xfrm>
          <a:prstGeom prst="rect">
            <a:avLst/>
          </a:prstGeom>
          <a:noFill/>
        </p:spPr>
      </p:pic>
      <p:pic>
        <p:nvPicPr>
          <p:cNvPr id="26630" name="Picture 6" descr="p3_12_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78" y="3501008"/>
            <a:ext cx="4327198" cy="3353385"/>
          </a:xfrm>
          <a:prstGeom prst="rect">
            <a:avLst/>
          </a:prstGeom>
          <a:noFill/>
        </p:spPr>
      </p:pic>
      <p:pic>
        <p:nvPicPr>
          <p:cNvPr id="26631" name="Picture 7" descr="p3_12_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0288" y="3501007"/>
            <a:ext cx="4813712" cy="33533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65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48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Яссау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48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bnS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768350"/>
            <a:ext cx="2105025" cy="2808288"/>
          </a:xfrm>
          <a:prstGeom prst="rect">
            <a:avLst/>
          </a:prstGeom>
          <a:noFill/>
        </p:spPr>
      </p:pic>
      <p:pic>
        <p:nvPicPr>
          <p:cNvPr id="43011" name="Picture 3" descr="�����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768350"/>
            <a:ext cx="2132012" cy="2808288"/>
          </a:xfrm>
          <a:prstGeom prst="rect">
            <a:avLst/>
          </a:prstGeom>
          <a:noFill/>
        </p:spPr>
      </p:pic>
      <p:pic>
        <p:nvPicPr>
          <p:cNvPr id="43012" name="Picture 4" descr="�������"/>
          <p:cNvPicPr>
            <a:picLocks noChangeAspect="1" noChangeArrowheads="1"/>
          </p:cNvPicPr>
          <p:nvPr/>
        </p:nvPicPr>
        <p:blipFill>
          <a:blip r:embed="rId4" cstate="print"/>
          <a:srcRect r="24"/>
          <a:stretch>
            <a:fillRect/>
          </a:stretch>
        </p:blipFill>
        <p:spPr bwMode="auto">
          <a:xfrm>
            <a:off x="3635375" y="4051300"/>
            <a:ext cx="1943100" cy="2232025"/>
          </a:xfrm>
          <a:prstGeom prst="rect">
            <a:avLst/>
          </a:prstGeom>
          <a:noFill/>
        </p:spPr>
      </p:pic>
      <p:pic>
        <p:nvPicPr>
          <p:cNvPr id="43013" name="Picture 5" descr="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8413" y="4073525"/>
            <a:ext cx="2087562" cy="2376488"/>
          </a:xfrm>
          <a:prstGeom prst="rect">
            <a:avLst/>
          </a:prstGeom>
          <a:noFill/>
        </p:spPr>
      </p:pic>
      <p:pic>
        <p:nvPicPr>
          <p:cNvPr id="43014" name="Picture 6" descr="Esim_kh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650" y="4073525"/>
            <a:ext cx="2087563" cy="2376488"/>
          </a:xfrm>
          <a:prstGeom prst="rect">
            <a:avLst/>
          </a:prstGeom>
          <a:noFill/>
        </p:spPr>
      </p:pic>
      <p:pic>
        <p:nvPicPr>
          <p:cNvPr id="43015" name="Picture 7" descr="Fara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768350"/>
            <a:ext cx="2176462" cy="2808288"/>
          </a:xfrm>
          <a:prstGeom prst="rect">
            <a:avLst/>
          </a:prstGeom>
          <a:noFill/>
        </p:spPr>
      </p:pic>
      <p:sp>
        <p:nvSpPr>
          <p:cNvPr id="43016" name="WordArt 8"/>
          <p:cNvSpPr>
            <a:spLocks noChangeArrowheads="1" noChangeShapeType="1" noTextEdit="1"/>
          </p:cNvSpPr>
          <p:nvPr/>
        </p:nvSpPr>
        <p:spPr bwMode="auto">
          <a:xfrm>
            <a:off x="6516688" y="6499225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Шыңғыс хан</a:t>
            </a:r>
          </a:p>
        </p:txBody>
      </p:sp>
      <p:sp>
        <p:nvSpPr>
          <p:cNvPr id="43017" name="WordArt 9"/>
          <p:cNvSpPr>
            <a:spLocks noChangeArrowheads="1" noChangeShapeType="1" noTextEdit="1"/>
          </p:cNvSpPr>
          <p:nvPr/>
        </p:nvSpPr>
        <p:spPr bwMode="auto">
          <a:xfrm>
            <a:off x="3843338" y="6413500"/>
            <a:ext cx="1728787" cy="333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Ұлықбек</a:t>
            </a:r>
          </a:p>
        </p:txBody>
      </p:sp>
      <p:sp>
        <p:nvSpPr>
          <p:cNvPr id="43018" name="WordArt 10"/>
          <p:cNvSpPr>
            <a:spLocks noChangeArrowheads="1" noChangeShapeType="1" noTextEdit="1"/>
          </p:cNvSpPr>
          <p:nvPr/>
        </p:nvSpPr>
        <p:spPr bwMode="auto">
          <a:xfrm>
            <a:off x="900113" y="6524625"/>
            <a:ext cx="1800225" cy="263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Есім хан</a:t>
            </a:r>
          </a:p>
        </p:txBody>
      </p:sp>
      <p:sp>
        <p:nvSpPr>
          <p:cNvPr id="43019" name="WordArt 11"/>
          <p:cNvSpPr>
            <a:spLocks noChangeArrowheads="1" noChangeShapeType="1" noTextEdit="1"/>
          </p:cNvSpPr>
          <p:nvPr/>
        </p:nvSpPr>
        <p:spPr bwMode="auto">
          <a:xfrm>
            <a:off x="395288" y="3649663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Әл-Фараби</a:t>
            </a:r>
          </a:p>
        </p:txBody>
      </p:sp>
      <p:sp>
        <p:nvSpPr>
          <p:cNvPr id="43020" name="WordArt 12"/>
          <p:cNvSpPr>
            <a:spLocks noChangeArrowheads="1" noChangeShapeType="1" noTextEdit="1"/>
          </p:cNvSpPr>
          <p:nvPr/>
        </p:nvSpPr>
        <p:spPr bwMode="auto">
          <a:xfrm>
            <a:off x="2627313" y="3649663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Абылай хан</a:t>
            </a:r>
          </a:p>
        </p:txBody>
      </p:sp>
      <p:sp>
        <p:nvSpPr>
          <p:cNvPr id="43021" name="WordArt 13"/>
          <p:cNvSpPr>
            <a:spLocks noChangeArrowheads="1" noChangeShapeType="1" noTextEdit="1"/>
          </p:cNvSpPr>
          <p:nvPr/>
        </p:nvSpPr>
        <p:spPr bwMode="auto">
          <a:xfrm>
            <a:off x="4922838" y="3649663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Әбуғали Ибн Сина</a:t>
            </a:r>
          </a:p>
        </p:txBody>
      </p:sp>
      <p:pic>
        <p:nvPicPr>
          <p:cNvPr id="43022" name="Picture 14" descr="1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9925" y="752475"/>
            <a:ext cx="1905000" cy="2808288"/>
          </a:xfrm>
          <a:prstGeom prst="rect">
            <a:avLst/>
          </a:prstGeom>
          <a:noFill/>
        </p:spPr>
      </p:pic>
      <p:sp>
        <p:nvSpPr>
          <p:cNvPr id="43023" name="WordArt 15"/>
          <p:cNvSpPr>
            <a:spLocks noChangeArrowheads="1" noChangeShapeType="1" noTextEdit="1"/>
          </p:cNvSpPr>
          <p:nvPr/>
        </p:nvSpPr>
        <p:spPr bwMode="auto">
          <a:xfrm>
            <a:off x="7019925" y="3649663"/>
            <a:ext cx="18002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Ақсақ Темір</a:t>
            </a:r>
          </a:p>
        </p:txBody>
      </p:sp>
      <p:sp>
        <p:nvSpPr>
          <p:cNvPr id="43024" name="WordArt 16"/>
          <p:cNvSpPr>
            <a:spLocks noChangeArrowheads="1" noChangeShapeType="1" noTextEdit="1"/>
          </p:cNvSpPr>
          <p:nvPr/>
        </p:nvSpPr>
        <p:spPr bwMode="auto">
          <a:xfrm>
            <a:off x="611188" y="111125"/>
            <a:ext cx="7777162" cy="549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rPr>
              <a:t>"Түркістан" өлеңіндегі тарихи ұлы тұлғалар</a:t>
            </a:r>
          </a:p>
        </p:txBody>
      </p:sp>
    </p:spTree>
    <p:extLst>
      <p:ext uri="{BB962C8B-B14F-4D97-AF65-F5344CB8AC3E}">
        <p14:creationId xmlns:p14="http://schemas.microsoft.com/office/powerpoint/2010/main" val="105436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nimBg="1"/>
      <p:bldP spid="43017" grpId="0" animBg="1"/>
      <p:bldP spid="43018" grpId="0" animBg="1"/>
      <p:bldP spid="43019" grpId="0" animBg="1"/>
      <p:bldP spid="43020" grpId="0" animBg="1"/>
      <p:bldP spid="43021" grpId="0" animBg="1"/>
      <p:bldP spid="43023" grpId="0" animBg="1"/>
      <p:bldP spid="430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PIM12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311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6dec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8" y="0"/>
            <a:ext cx="9129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07" y="188640"/>
            <a:ext cx="9144000" cy="609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Шығармашылық тапсырма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625441">
            <a:off x="920851" y="1725839"/>
            <a:ext cx="5911292" cy="480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«Қасиетті киелі мекен-Түркістан»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667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" y="15132"/>
            <a:ext cx="9138173" cy="684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024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07" y="116632"/>
            <a:ext cx="9144000" cy="6811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Постермен  жұмыс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607" y="1412776"/>
            <a:ext cx="3263249" cy="1152128"/>
          </a:xfrm>
          <a:prstGeom prst="rect">
            <a:avLst/>
          </a:prstGeom>
          <a:solidFill>
            <a:srgbClr val="FFFFFF"/>
          </a:solidFill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3200" b="1" i="1" dirty="0" smtClean="0">
                <a:solidFill>
                  <a:srgbClr val="660033"/>
                </a:solidFill>
                <a:latin typeface="Times New Roman" pitchFamily="18" charset="0"/>
              </a:rPr>
              <a:t>Мағжан </a:t>
            </a:r>
            <a:r>
              <a:rPr lang="kk-KZ" sz="3200" b="1" i="1" dirty="0">
                <a:solidFill>
                  <a:srgbClr val="660033"/>
                </a:solidFill>
                <a:latin typeface="Times New Roman" pitchFamily="18" charset="0"/>
              </a:rPr>
              <a:t>– ұлы ақын</a:t>
            </a:r>
            <a:endParaRPr lang="ru-RU" sz="3200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95736" y="5301208"/>
            <a:ext cx="4201824" cy="864096"/>
          </a:xfrm>
          <a:prstGeom prst="rect">
            <a:avLst/>
          </a:prstGeom>
          <a:solidFill>
            <a:srgbClr val="FFFFFF"/>
          </a:solidFill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4800" b="1" i="1" dirty="0" smtClean="0">
                <a:solidFill>
                  <a:srgbClr val="660033"/>
                </a:solidFill>
                <a:latin typeface="Times New Roman" pitchFamily="18" charset="0"/>
              </a:rPr>
              <a:t>Түркістан</a:t>
            </a:r>
            <a:endParaRPr lang="ru-RU" sz="4800" b="1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026816" y="1412777"/>
            <a:ext cx="3096344" cy="1152127"/>
          </a:xfrm>
          <a:prstGeom prst="rect">
            <a:avLst/>
          </a:prstGeom>
          <a:solidFill>
            <a:srgbClr val="FFFFFF"/>
          </a:solidFill>
          <a:ln w="57150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kk-KZ" sz="2400" b="1" i="1" dirty="0" smtClean="0">
              <a:solidFill>
                <a:srgbClr val="660033"/>
              </a:solidFill>
              <a:latin typeface="Times New Roman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660033"/>
                </a:solidFill>
                <a:latin typeface="Times New Roman" pitchFamily="18" charset="0"/>
              </a:rPr>
              <a:t>Мағжан </a:t>
            </a:r>
            <a:r>
              <a:rPr lang="kk-KZ" sz="2400" b="1" i="1" dirty="0">
                <a:solidFill>
                  <a:srgbClr val="660033"/>
                </a:solidFill>
                <a:latin typeface="Times New Roman" pitchFamily="18" charset="0"/>
              </a:rPr>
              <a:t>– эпик ақын</a:t>
            </a:r>
            <a:endParaRPr lang="ru-RU" sz="2400" dirty="0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4142" y="3284984"/>
            <a:ext cx="4824536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Топтық жұмыс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5076056" y="1988840"/>
            <a:ext cx="950760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3275856" y="2564904"/>
            <a:ext cx="180020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419872" y="4077072"/>
            <a:ext cx="1332150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982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\Desktop\4725868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0"/>
            <a:ext cx="9143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User\Desktop\компьютерное-кожаное-кресло-ортопедическо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377" y="2276872"/>
            <a:ext cx="5832648" cy="441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12" y="1209297"/>
            <a:ext cx="9147982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«Ақын орындығы»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983" y="116632"/>
            <a:ext cx="9147982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434_1424613b5029bf101e70b1b08412d0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8" y="0"/>
            <a:ext cx="91296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37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Без назван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86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Ілияс_жансүгіров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75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спортлог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92899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8468" y="4097497"/>
            <a:ext cx="5472608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  байланыс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48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mo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" y="0"/>
            <a:ext cx="9143287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2" y="260648"/>
            <a:ext cx="9147982" cy="7200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983" y="1340768"/>
            <a:ext cx="9147982" cy="7200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Түркістан  өлеңін  жаттау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72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272</Words>
  <Application>Microsoft Office PowerPoint</Application>
  <PresentationFormat>Экран (4:3)</PresentationFormat>
  <Paragraphs>49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Мағжан Жұмабаев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Мағжан Жұмабаев</dc:title>
  <dc:creator>User</dc:creator>
  <cp:lastModifiedBy>Пользователь Windows</cp:lastModifiedBy>
  <cp:revision>21</cp:revision>
  <dcterms:created xsi:type="dcterms:W3CDTF">2017-11-17T16:26:20Z</dcterms:created>
  <dcterms:modified xsi:type="dcterms:W3CDTF">2017-11-17T20:37:50Z</dcterms:modified>
</cp:coreProperties>
</file>