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3" r:id="rId4"/>
    <p:sldId id="262" r:id="rId5"/>
    <p:sldId id="257" r:id="rId6"/>
    <p:sldId id="258" r:id="rId7"/>
    <p:sldId id="259" r:id="rId8"/>
    <p:sldId id="264" r:id="rId9"/>
    <p:sldId id="265" r:id="rId10"/>
    <p:sldId id="266" r:id="rId11"/>
    <p:sldId id="267" r:id="rId12"/>
    <p:sldId id="26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71546"/>
            <a:ext cx="7772400" cy="4357718"/>
          </a:xfrm>
        </p:spPr>
        <p:txBody>
          <a:bodyPr>
            <a:noAutofit/>
          </a:bodyPr>
          <a:lstStyle/>
          <a:p>
            <a:pPr algn="ctr"/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Методическая разработка урока производственного обучения </a:t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тему: «Печатный монтаж. Пайка радиодеталей на печатных платах»</a:t>
            </a:r>
            <a:r>
              <a:rPr lang="ru-RU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28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bg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4500570"/>
            <a:ext cx="8253442" cy="2143140"/>
          </a:xfrm>
        </p:spPr>
        <p:txBody>
          <a:bodyPr>
            <a:normAutofit fontScale="55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r"/>
            <a:endParaRPr lang="kk-KZ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kk-KZ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kk-KZ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Подготовили:</a:t>
            </a:r>
            <a:endParaRPr lang="ru-RU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kk-KZ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Мастер производственного обучения</a:t>
            </a:r>
            <a:endParaRPr lang="ru-RU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kk-KZ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Сембаева М.С</a:t>
            </a:r>
            <a:endParaRPr lang="ru-RU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785786" y="1240492"/>
            <a:ext cx="764386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</a:t>
            </a:r>
            <a:r>
              <a:rPr kumimoji="0" lang="kk-KZ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урока:  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Обучающая:</a:t>
            </a:r>
            <a:r>
              <a:rPr kumimoji="0" lang="kk-KZ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ознакомить 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с </a:t>
            </a:r>
            <a:r>
              <a:rPr kumimoji="0" lang="kk-KZ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назначением печатного  монтажа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научить </a:t>
            </a:r>
            <a:r>
              <a:rPr kumimoji="0" lang="kk-KZ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производить  установку радио деталей  печатного монтажа с помощью пайки.</a:t>
            </a:r>
            <a:endParaRPr kumimoji="0" lang="kk-KZ" sz="4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artemsannikov.ru/wp-content/uploads/2015/02/mat-pla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543925" cy="6357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img.board.com.ua/a/1040924477/wm/0-pechatnyie-platy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928670"/>
            <a:ext cx="7643866" cy="57329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42910" y="500042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Печатные платы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expertsvarki.ru/wp-content/uploads/2015/05/Shema-podgotovki-detalej-k-raspajk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500174"/>
            <a:ext cx="6600825" cy="429577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28596" y="609340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Подготовка радиодеталей к монтажу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Приступаем к пайки!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Расположив жало паяльника между выводом и платой, как изображено на рисунке, разогрейте место пайки. Время разогрева должно составлять не более 3-5 секунд, чтобы не вывести из строя деталь или плату.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&amp;Rcy;&amp;acy;&amp;scy;&amp;pcy;&amp;ocy;&amp;lcy;&amp;ocy;&amp;zhcy;&amp;icy;&amp;vcy; &amp;zhcy;&amp;acy;&amp;lcy;&amp;ocy; &amp;pcy;&amp;acy;&amp;yacy;&amp;lcy;&amp;softcy;&amp;ncy;&amp;icy;&amp;kcy;&amp;acy; &amp;mcy;&amp;iecy;&amp;zhcy;&amp;dcy;&amp;ucy; &amp;vcy;&amp;ycy;&amp;vcy;&amp;ocy;&amp;dcy;&amp;ocy;&amp;mcy; &amp;icy; &amp;pcy;&amp;lcy;&amp;acy;&amp;tcy;&amp;ocy;&amp;j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714488"/>
            <a:ext cx="6858048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Подержите жало паяльника в течение секунды у места пайки, чтобы припой равномерно распределился по месту пайки. После этого, не сдвигая деталь, уберите паяльник. Не сдвигая деталь, подождите несколько мгновений, пока место пайки не остынет окончательно.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&amp;CHcy;&amp;iecy;&amp;rcy;&amp;iecy;&amp;zcy; 1-2 &amp;scy;&amp;iecy;&amp;kcy;&amp;ucy;&amp;ncy;&amp;dcy;&amp;ycy; &amp;pcy;&amp;ocy;&amp;dcy;&amp;ncy;&amp;iecy;&amp;scy;&amp;icy;&amp;tcy;&amp;iecy; &amp;pcy;&amp;rcy;&amp;icy;&amp;pcy;&amp;ocy;&amp;jcy; &amp;kcy; &amp;mcy;&amp;iecy;&amp;scy;&amp;tcy;&amp;ucy; &amp;pcy;&amp;acy;&amp;j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71612"/>
            <a:ext cx="8143932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toom.ru/images/stories/electric/payka1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84"/>
            <a:ext cx="914400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28596" y="714356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Соединений при пайке печатных плат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cb.jofo.me/data/userfiles/6536/images/754204-pechatnaya-plata-luzhenie-pripoem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85860"/>
            <a:ext cx="9144000" cy="428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.bp.blogspot.com/-26zzCkQOay0/Te97ZW-pzyI/AAAAAAAAA7c/6NnPAfXZEYY/s1600/soldering%2Biron%2Btip%2Bcircuit%2Bboa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28"/>
            <a:ext cx="9144000" cy="614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im2-tub-kz.yandex.net/i?id=b22b5d58c9650067bb590340eaea4cbb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7989" y="1071546"/>
            <a:ext cx="7321759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836547"/>
            <a:ext cx="8643998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Рефлексия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Ребята, Вам понравился урок?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-Какие трудности (проблемы) возникли (испытывали)</a:t>
            </a: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пайке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возникла проблема и как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они были преодолены</a:t>
            </a: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,прошу рассказать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-Чему научились сегодня?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Ребята,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столах </a:t>
            </a: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имеются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карточки, на одной изображено солнышко, на второй</a:t>
            </a: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тучка.</a:t>
            </a: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прошу Вас поднять   в верх карточку, которая соответствует </a:t>
            </a:r>
            <a:r>
              <a:rPr kumimoji="0" lang="kk-KZ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сегодняшнему уроку производственного обучения</a:t>
            </a: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20202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1546</TotalTime>
  <Words>194</Words>
  <Application>Microsoft Office PowerPoint</Application>
  <PresentationFormat>Экран (4:3)</PresentationFormat>
  <Paragraphs>24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                Методическая разработка урока производственного обучения   На тему: «Печатный монтаж. Пайка радиодеталей на печатных платах»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Windows 7</cp:lastModifiedBy>
  <cp:revision>33</cp:revision>
  <dcterms:created xsi:type="dcterms:W3CDTF">2017-03-13T09:23:52Z</dcterms:created>
  <dcterms:modified xsi:type="dcterms:W3CDTF">2017-11-07T11:31:28Z</dcterms:modified>
</cp:coreProperties>
</file>