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2" r:id="rId5"/>
    <p:sldId id="263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7;&#1077;&#1088;&#1075;&#1110;&#1090;&#1091;%20&#1089;&#1241;&#1090;&#1110;%20_&#1178;&#1099;&#1079;&#1099;&#1083;%20&#1075;&#1199;&#1083;&#1110;&#1084;%20-%20&#1072;&#1081;_%20-%20360P.mp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Мусаева Айжан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9118670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саны мен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цифры</a:t>
            </a:r>
          </a:p>
        </p:txBody>
      </p:sp>
    </p:spTree>
    <p:extLst>
      <p:ext uri="{BB962C8B-B14F-4D97-AF65-F5344CB8AC3E}">
        <p14:creationId xmlns:p14="http://schemas.microsoft.com/office/powerpoint/2010/main" val="25582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solidFill>
              <a:srgbClr val="FF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889844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   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санының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жазылу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жолдарымен,құрамымен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санына  дейінгі  сандарды тура және кері санауға үйрету.Қосу және  азайту амалдарының мағынасын  танытып,балалардың  білім дағдыларын қалыптастыру.Кесінді бөліктері мен жұмыс жүргізу.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Оқушылардың ой-өрісін,тілін логикалық ойлау қабілетін дамытып өздігінен жұмыс істей білуге дағдыландыру.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білуге,шығармашылық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етуге,ұйымшылдыққа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мақсатқа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жете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баулу.Ұлттық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ханталапай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ойынын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дәріптеп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қазақтың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патриот 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ұлдары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қыздары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болуға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тәрбиелеу.Ұлттық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болмысқа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баулу.</a:t>
            </a:r>
          </a:p>
        </p:txBody>
      </p:sp>
    </p:spTree>
    <p:extLst>
      <p:ext uri="{BB962C8B-B14F-4D97-AF65-F5344CB8AC3E}">
        <p14:creationId xmlns:p14="http://schemas.microsoft.com/office/powerpoint/2010/main" val="185023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82"/>
            <a:ext cx="9144000" cy="683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551837"/>
            <a:ext cx="9144000" cy="267765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sz="2800" dirty="0"/>
              <a:t>Арайлап  таң атты</a:t>
            </a:r>
            <a:endParaRPr lang="ru-RU" sz="2800" dirty="0"/>
          </a:p>
          <a:p>
            <a:r>
              <a:rPr lang="kk-KZ" sz="2800" dirty="0"/>
              <a:t>Алтын  сәуле таратты</a:t>
            </a:r>
            <a:endParaRPr lang="ru-RU" sz="2800" dirty="0"/>
          </a:p>
          <a:p>
            <a:r>
              <a:rPr lang="kk-KZ" sz="2800" dirty="0"/>
              <a:t>Жарқырайды қаламыз</a:t>
            </a:r>
            <a:endParaRPr lang="ru-RU" sz="2800" dirty="0"/>
          </a:p>
          <a:p>
            <a:r>
              <a:rPr lang="kk-KZ" sz="2800" dirty="0"/>
              <a:t>Жайнай түсті даламыз</a:t>
            </a:r>
            <a:endParaRPr lang="ru-RU" sz="2800" dirty="0"/>
          </a:p>
          <a:p>
            <a:r>
              <a:rPr lang="kk-KZ" sz="2800" dirty="0"/>
              <a:t>Қайырлы таң! ,қайырлы күн!</a:t>
            </a:r>
            <a:endParaRPr lang="ru-RU" sz="2800" dirty="0"/>
          </a:p>
          <a:p>
            <a:r>
              <a:rPr lang="kk-KZ" sz="2800" dirty="0"/>
              <a:t>Сәлеметсіздерме  қонақтар!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20279" y="303039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сәт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078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82"/>
            <a:ext cx="9144000" cy="683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860" y="2060848"/>
            <a:ext cx="9124140" cy="17281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Постермен жұмыс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93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56"/>
            <a:ext cx="91440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kk-KZ" sz="6600" b="1" dirty="0" smtClean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Без названия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5-конечная звезда 4">
            <a:hlinkClick r:id="rId3" action="ppaction://hlinkfile"/>
          </p:cNvPr>
          <p:cNvSpPr/>
          <p:nvPr/>
        </p:nvSpPr>
        <p:spPr>
          <a:xfrm>
            <a:off x="3851920" y="1556792"/>
            <a:ext cx="1440160" cy="144016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605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Мусаева Айжан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8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Мусаева Айжан\img_user_file_589defc1a003f_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6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356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Мусаева Айжан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33" y="116632"/>
            <a:ext cx="9144000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836712"/>
            <a:ext cx="3312368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02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35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Сергіту сәті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6</cp:revision>
  <dcterms:created xsi:type="dcterms:W3CDTF">2017-11-20T04:01:56Z</dcterms:created>
  <dcterms:modified xsi:type="dcterms:W3CDTF">2017-11-20T04:29:25Z</dcterms:modified>
</cp:coreProperties>
</file>