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63" r:id="rId4"/>
    <p:sldId id="259" r:id="rId5"/>
    <p:sldId id="258" r:id="rId6"/>
    <p:sldId id="260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nachalo4ka.ru/wp-content/uploads/2014/04/e%60kologiya-shablon-3.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693"/>
            <a:ext cx="91440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19809" y="1700808"/>
            <a:ext cx="570438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6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Әдебиеттік оқу</a:t>
            </a:r>
          </a:p>
          <a:p>
            <a:pPr algn="ctr"/>
            <a:r>
              <a:rPr lang="kk-KZ" sz="6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сынып</a:t>
            </a:r>
            <a:endParaRPr lang="ru-RU" sz="6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://s017.radikal.ru/i405/1110/c0/b229ca9d82ed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85184"/>
            <a:ext cx="7416824" cy="136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122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Бесік жыры нов\Несіпбек Айтұл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62" y="500018"/>
            <a:ext cx="7215238" cy="635798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428604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“Бұл кім?” деп сұрамаңыз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ru-viber.ru/wp-content/uploads/2015/02/Backgrounds_Blue_background_with_highlights_035592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21904" y="2498460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4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kk-KZ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қсқіқк  жқықрқы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://ru-viber.ru/wp-content/uploads/2015/02/Backgrounds_Blue_background_with_highlights_035592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8" y="0"/>
            <a:ext cx="92525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8688" y="908720"/>
            <a:ext cx="91177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Жиырма сегізінші сәуір</a:t>
            </a:r>
          </a:p>
          <a:p>
            <a:pPr algn="ctr"/>
            <a:r>
              <a:rPr lang="kk-KZ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Бесік жыры </a:t>
            </a:r>
          </a:p>
          <a:p>
            <a:pPr algn="ctr"/>
            <a:r>
              <a:rPr lang="kk-KZ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Н.Айтов</a:t>
            </a:r>
          </a:p>
          <a:p>
            <a:pPr algn="ctr"/>
            <a:r>
              <a:rPr lang="ru-RU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Қабанбай батыр» аңызынан үзінді 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10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Бесік жыры нов\паррннр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615" y="0"/>
            <a:ext cx="6143385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428604"/>
            <a:ext cx="27146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Бесік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жыры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балаға берілетін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алғашқы тәрбие.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Өйткені баяу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ырғақпен айтылған анасының әлдиі туғаннан баланың құлағына сіңеді.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Бесіктегі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әннің ырғағымен тербетеді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Бесік жыры нов\1461685598_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57364"/>
            <a:ext cx="7286676" cy="48577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285728"/>
            <a:ext cx="8572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Бесік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түрлі міндет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атқарады: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сәбиді жұбату және оның болашағына деген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ата-аналық тілегін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ананың балаға деген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мейірі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махаббаты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ой-арманы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ниеті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халықтың ақыл өсиеттері айқын керінеді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Бесік жыры нов\одол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5" y="1714488"/>
            <a:ext cx="7317445" cy="495459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500042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Бесік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арқылы баланың тілі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шығады.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Бесік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тыңдап өскен баланың есте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сақтау қабілеті жақсы жетіледі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ru-viber.ru/wp-content/uploads/2015/02/Backgrounds_Blue_background_with_highlights_035592_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1538" y="857232"/>
            <a:ext cx="685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Сөздік жұмысы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Батпан-батпан- үлкен, көп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Шер-мұң, уайым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Дерек- хабар,ақпарат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ru-viber.ru/wp-content/uploads/2015/02/Backgrounds_Blue_background_with_highlights_035592_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7158" y="785794"/>
            <a:ext cx="8358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Топтық жұмыс. “Галерия әдісі ”арқылы постер қорғау.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1 топ.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«Көшпенді қазақ халқының өміріндегі бесіктің рөлі»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2 топ.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Бесіктің пайдасы мен зияны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3 топ.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Бесікке байланысты қандай салт – дәстүрлерді білесіңдер?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72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Comp</cp:lastModifiedBy>
  <cp:revision>11</cp:revision>
  <dcterms:created xsi:type="dcterms:W3CDTF">2017-04-20T19:24:17Z</dcterms:created>
  <dcterms:modified xsi:type="dcterms:W3CDTF">2018-01-29T11:25:41Z</dcterms:modified>
</cp:coreProperties>
</file>