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5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00109"/>
            <a:ext cx="7772400" cy="2600342"/>
          </a:xfrm>
        </p:spPr>
        <p:txBody>
          <a:bodyPr>
            <a:noAutofit/>
          </a:bodyPr>
          <a:lstStyle/>
          <a:p>
            <a:r>
              <a:rPr lang="ru-RU" sz="13800" i="1" dirty="0" smtClean="0"/>
              <a:t>Доклад</a:t>
            </a:r>
            <a:endParaRPr lang="ru-RU" sz="13800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1538" y="3429000"/>
            <a:ext cx="7072362" cy="2357454"/>
          </a:xfrm>
        </p:spPr>
        <p:txBody>
          <a:bodyPr>
            <a:normAutofit/>
          </a:bodyPr>
          <a:lstStyle/>
          <a:p>
            <a:r>
              <a:rPr lang="ru-RU" i="1" dirty="0" smtClean="0"/>
              <a:t>На тему:</a:t>
            </a:r>
          </a:p>
          <a:p>
            <a:r>
              <a:rPr lang="ru-RU" b="1" i="1" dirty="0" smtClean="0"/>
              <a:t>Техника безопасности при монтаже, эксплуатации и ремонте кабельных линий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pPr algn="l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b="1" i="1" dirty="0" smtClean="0"/>
              <a:t>Содержание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768733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 Об истории Кабельные линии связи. </a:t>
            </a:r>
          </a:p>
          <a:p>
            <a:r>
              <a:rPr lang="ru-RU" i="1" dirty="0" smtClean="0"/>
              <a:t>1.</a:t>
            </a:r>
            <a:r>
              <a:rPr lang="ru-RU" b="1" i="1" dirty="0" smtClean="0"/>
              <a:t> </a:t>
            </a:r>
            <a:r>
              <a:rPr lang="ru-RU" i="1" dirty="0" smtClean="0"/>
              <a:t>Кабельная линия электропередачи (КЛ). </a:t>
            </a:r>
          </a:p>
          <a:p>
            <a:r>
              <a:rPr lang="ru-RU" i="1" dirty="0" smtClean="0"/>
              <a:t>2. Устройство и монтаж кабельных линий . </a:t>
            </a:r>
          </a:p>
          <a:p>
            <a:r>
              <a:rPr lang="ru-RU" i="1" dirty="0" smtClean="0"/>
              <a:t>3. Техника безопасности при монтаже, эксплуатации и ремонте кабельных линий  </a:t>
            </a:r>
          </a:p>
          <a:p>
            <a:r>
              <a:rPr lang="ru-RU" i="1" dirty="0" smtClean="0"/>
              <a:t> </a:t>
            </a:r>
          </a:p>
          <a:p>
            <a:r>
              <a:rPr lang="ru-RU" i="1" dirty="0" smtClean="0"/>
              <a:t>Список использованной литературы.</a:t>
            </a:r>
          </a:p>
          <a:p>
            <a:pPr>
              <a:buNone/>
            </a:pPr>
            <a:r>
              <a:rPr lang="ru-RU" b="1" i="1" dirty="0" smtClean="0"/>
              <a:t> </a:t>
            </a:r>
            <a:endParaRPr lang="ru-RU" i="1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Затяжка кабеля в канализацию"/>
          <p:cNvPicPr>
            <a:picLocks noGrp="1"/>
          </p:cNvPicPr>
          <p:nvPr>
            <p:ph type="pic" idx="1"/>
          </p:nvPr>
        </p:nvPicPr>
        <p:blipFill>
          <a:blip r:embed="rId2" cstate="print"/>
          <a:srcRect t="10917" b="10917"/>
          <a:stretch>
            <a:fillRect/>
          </a:stretch>
        </p:blipFill>
        <p:spPr bwMode="auto">
          <a:xfrm>
            <a:off x="714348" y="428604"/>
            <a:ext cx="7929618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85918" y="5929330"/>
            <a:ext cx="7072362" cy="428628"/>
          </a:xfrm>
        </p:spPr>
        <p:txBody>
          <a:bodyPr>
            <a:normAutofit/>
          </a:bodyPr>
          <a:lstStyle/>
          <a:p>
            <a:pPr algn="r"/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Прокладка кабеля в колодец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://the-1.ru/uploads/posts/2014-09/thumbs/ukrtelekom-obyavil-o-nezakonnom-zahvate-kabelnoy-kanalizacii-v-sevastopole_991.jpe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3846" r="3846"/>
          <a:stretch>
            <a:fillRect/>
          </a:stretch>
        </p:blipFill>
        <p:spPr bwMode="auto">
          <a:xfrm>
            <a:off x="785786" y="357166"/>
            <a:ext cx="7715304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6215082"/>
            <a:ext cx="6923116" cy="500066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колодец</a:t>
            </a:r>
            <a:endParaRPr lang="ru-RU" sz="2000" i="1" dirty="0"/>
          </a:p>
        </p:txBody>
      </p:sp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http://metalhose.ru/wp-content/images_3/image-466.jpg"/>
          <p:cNvPicPr>
            <a:picLocks noGrp="1"/>
          </p:cNvPicPr>
          <p:nvPr>
            <p:ph type="pic" idx="1"/>
          </p:nvPr>
        </p:nvPicPr>
        <p:blipFill>
          <a:blip r:embed="rId2" cstate="print"/>
          <a:srcRect l="5556" r="5556"/>
          <a:stretch>
            <a:fillRect/>
          </a:stretch>
        </p:blipFill>
        <p:spPr bwMode="auto">
          <a:xfrm>
            <a:off x="357158" y="357166"/>
            <a:ext cx="8286808" cy="5286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637364" cy="804862"/>
          </a:xfrm>
        </p:spPr>
        <p:txBody>
          <a:bodyPr>
            <a:normAutofit fontScale="92500" lnSpcReduction="10000"/>
          </a:bodyPr>
          <a:lstStyle/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1800" i="1" dirty="0" smtClean="0">
                <a:latin typeface="Times New Roman" pitchFamily="18" charset="0"/>
                <a:cs typeface="Times New Roman" pitchFamily="18" charset="0"/>
              </a:rPr>
              <a:t>коллектор</a:t>
            </a:r>
            <a:endParaRPr lang="ru-RU" sz="18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МОНТАЖНЫЕ РАБОТЫ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42984"/>
            <a:ext cx="4040188" cy="500067"/>
          </a:xfrm>
        </p:spPr>
        <p:txBody>
          <a:bodyPr>
            <a:noAutofit/>
          </a:bodyPr>
          <a:lstStyle/>
          <a:p>
            <a:r>
              <a:rPr lang="ru-RU" sz="1600" b="0" i="1" dirty="0" smtClean="0">
                <a:latin typeface="Times New Roman" pitchFamily="18" charset="0"/>
                <a:cs typeface="Times New Roman" pitchFamily="18" charset="0"/>
              </a:rPr>
              <a:t>ТБ –</a:t>
            </a:r>
            <a:r>
              <a:rPr lang="ru-RU" sz="1600" b="0" i="1" dirty="0" smtClean="0"/>
              <a:t> </a:t>
            </a:r>
            <a:r>
              <a:rPr lang="ru-RU" sz="1600" b="0" i="1" dirty="0" smtClean="0">
                <a:latin typeface="Times New Roman" pitchFamily="18" charset="0"/>
                <a:cs typeface="Times New Roman" pitchFamily="18" charset="0"/>
              </a:rPr>
              <a:t>ограждение флажки, дорожные фигуры</a:t>
            </a:r>
            <a:endParaRPr lang="ru-RU" sz="1600" b="0" i="1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5025" y="1000108"/>
            <a:ext cx="4141817" cy="785819"/>
          </a:xfrm>
        </p:spPr>
        <p:txBody>
          <a:bodyPr>
            <a:normAutofit/>
          </a:bodyPr>
          <a:lstStyle/>
          <a:p>
            <a:r>
              <a:rPr lang="ru-RU" b="0" i="1" dirty="0" smtClean="0">
                <a:latin typeface="Times New Roman" pitchFamily="18" charset="0"/>
                <a:cs typeface="Times New Roman" pitchFamily="18" charset="0"/>
              </a:rPr>
              <a:t>ТБ – </a:t>
            </a:r>
            <a:r>
              <a:rPr lang="ru-RU" sz="1600" b="0" i="1" dirty="0" smtClean="0">
                <a:latin typeface="Times New Roman" pitchFamily="18" charset="0"/>
                <a:cs typeface="Times New Roman" pitchFamily="18" charset="0"/>
              </a:rPr>
              <a:t>использование рукавиц, правильно 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РОССТАВИТЬ</a:t>
            </a:r>
            <a:r>
              <a:rPr lang="ru-RU" sz="1600" b="0" i="1" dirty="0" smtClean="0">
                <a:latin typeface="Times New Roman" pitchFamily="18" charset="0"/>
                <a:cs typeface="Times New Roman" pitchFamily="18" charset="0"/>
              </a:rPr>
              <a:t>  ноги</a:t>
            </a:r>
            <a:endParaRPr lang="ru-RU" sz="1600" b="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Содержимое 6" descr="http://forca.ru/images/spravka/2/montazh-kl.jpg"/>
          <p:cNvPicPr>
            <a:picLocks noGrp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000240"/>
            <a:ext cx="4143404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Содержимое 7" descr="http://stek-group.com/images/sampledata/vols.jpg"/>
          <p:cNvPicPr>
            <a:picLocks noGrp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2000240"/>
            <a:ext cx="407196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i="1" dirty="0" smtClean="0">
                <a:effectLst/>
                <a:latin typeface="Times New Roman" pitchFamily="18" charset="0"/>
                <a:cs typeface="Times New Roman" pitchFamily="18" charset="0"/>
              </a:rPr>
              <a:t>УКЛАДКА КАБЕЛЯ В ТРАНАШЕЮ</a:t>
            </a:r>
            <a:endParaRPr lang="ru-RU" sz="3600" i="1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stroyzlat.ru/images/news/1420644933zeml1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571612"/>
            <a:ext cx="4214843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xn--b1afblohlaiih.com/upload/resize_cache/iblock/80e/800_600_2/80e8606aabbc2b50e761f314bc5b1915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71612"/>
            <a:ext cx="4214842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i="1" dirty="0" smtClean="0">
                <a:latin typeface="Times New Roman" pitchFamily="18" charset="0"/>
                <a:cs typeface="Times New Roman" pitchFamily="18" charset="0"/>
              </a:rPr>
              <a:t>ТРАНШЕЯ</a:t>
            </a:r>
            <a:endParaRPr lang="ru-RU" sz="32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://el-pro37.ru/images/47.jpg"/>
          <p:cNvPicPr>
            <a:picLocks noGrp="1"/>
          </p:cNvPicPr>
          <p:nvPr>
            <p:ph sz="half" idx="1"/>
          </p:nvPr>
        </p:nvPicPr>
        <p:blipFill>
          <a:blip r:embed="rId2" cstate="print"/>
          <a:srcRect l="22500" r="22500"/>
          <a:stretch>
            <a:fillRect/>
          </a:stretch>
        </p:blipFill>
        <p:spPr bwMode="auto">
          <a:xfrm>
            <a:off x="142844" y="1500174"/>
            <a:ext cx="4429156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5" descr="http://www.electrici.ru/userfiles/prokladka_kabelya_v_zemle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1500174"/>
            <a:ext cx="4214843" cy="43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/>
          </a:bodyPr>
          <a:lstStyle/>
          <a:p>
            <a:r>
              <a:rPr lang="ru-RU" sz="3600" i="1" dirty="0" smtClean="0">
                <a:effectLst/>
                <a:latin typeface="+mn-lt"/>
              </a:rPr>
              <a:t>ПОВРЕЖДЕННЫЙ КАБЕЛЬ</a:t>
            </a:r>
            <a:endParaRPr lang="ru-RU" sz="3600" i="1" dirty="0">
              <a:effectLst/>
              <a:latin typeface="+mn-lt"/>
            </a:endParaRPr>
          </a:p>
        </p:txBody>
      </p:sp>
      <p:pic>
        <p:nvPicPr>
          <p:cNvPr id="4" name="Содержимое 3" descr="http://www.moe-online.ru/image/news/256629_s1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842968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endParaRPr lang="ru-RU" sz="3600">
              <a:latin typeface="+mn-lt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8800" dirty="0" smtClean="0"/>
              <a:t>Спасибо!</a:t>
            </a:r>
            <a:endParaRPr lang="ru-RU" sz="8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80</TotalTime>
  <Words>81</Words>
  <Application>Microsoft Office PowerPoint</Application>
  <PresentationFormat>Экран (4:3)</PresentationFormat>
  <Paragraphs>23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Апекс</vt:lpstr>
      <vt:lpstr>Доклад</vt:lpstr>
      <vt:lpstr>  Содержание </vt:lpstr>
      <vt:lpstr>Слайд 3</vt:lpstr>
      <vt:lpstr>Слайд 4</vt:lpstr>
      <vt:lpstr>Слайд 5</vt:lpstr>
      <vt:lpstr>МОНТАЖНЫЕ РАБОТЫ</vt:lpstr>
      <vt:lpstr>УКЛАДКА КАБЕЛЯ В ТРАНАШЕЮ</vt:lpstr>
      <vt:lpstr>ТРАНШЕЯ</vt:lpstr>
      <vt:lpstr>ПОВРЕЖДЕННЫЙ КАБЕЛЬ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</dc:title>
  <dc:creator>Администратор</dc:creator>
  <cp:lastModifiedBy>Windows 7</cp:lastModifiedBy>
  <cp:revision>12</cp:revision>
  <dcterms:created xsi:type="dcterms:W3CDTF">2016-04-23T04:58:51Z</dcterms:created>
  <dcterms:modified xsi:type="dcterms:W3CDTF">2017-01-26T09:47:08Z</dcterms:modified>
</cp:coreProperties>
</file>